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32918400" cy="21945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936" userDrawn="1">
          <p15:clr>
            <a:srgbClr val="A4A3A4"/>
          </p15:clr>
        </p15:guide>
        <p15:guide id="2" pos="1034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B0025"/>
    <a:srgbClr val="A30F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E63E159-7AC7-44AA-81CF-A54A3C797742}" v="40" dt="2024-02-05T21:45:39.7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35" d="100"/>
          <a:sy n="35" d="100"/>
        </p:scale>
        <p:origin x="414" y="96"/>
      </p:cViewPr>
      <p:guideLst>
        <p:guide orient="horz" pos="6936"/>
        <p:guide pos="103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3591562"/>
            <a:ext cx="27980640" cy="7640320"/>
          </a:xfrm>
        </p:spPr>
        <p:txBody>
          <a:bodyPr anchor="b"/>
          <a:lstStyle>
            <a:lvl1pPr algn="ctr"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11526522"/>
            <a:ext cx="24688800" cy="5298438"/>
          </a:xfrm>
        </p:spPr>
        <p:txBody>
          <a:bodyPr/>
          <a:lstStyle>
            <a:lvl1pPr marL="0" indent="0" algn="ctr">
              <a:buNone/>
              <a:defRPr sz="7680"/>
            </a:lvl1pPr>
            <a:lvl2pPr marL="1463040" indent="0" algn="ctr">
              <a:buNone/>
              <a:defRPr sz="6400"/>
            </a:lvl2pPr>
            <a:lvl3pPr marL="2926080" indent="0" algn="ctr">
              <a:buNone/>
              <a:defRPr sz="5760"/>
            </a:lvl3pPr>
            <a:lvl4pPr marL="4389120" indent="0" algn="ctr">
              <a:buNone/>
              <a:defRPr sz="5120"/>
            </a:lvl4pPr>
            <a:lvl5pPr marL="5852160" indent="0" algn="ctr">
              <a:buNone/>
              <a:defRPr sz="5120"/>
            </a:lvl5pPr>
            <a:lvl6pPr marL="7315200" indent="0" algn="ctr">
              <a:buNone/>
              <a:defRPr sz="5120"/>
            </a:lvl6pPr>
            <a:lvl7pPr marL="8778240" indent="0" algn="ctr">
              <a:buNone/>
              <a:defRPr sz="5120"/>
            </a:lvl7pPr>
            <a:lvl8pPr marL="10241280" indent="0" algn="ctr">
              <a:buNone/>
              <a:defRPr sz="5120"/>
            </a:lvl8pPr>
            <a:lvl9pPr marL="11704320" indent="0" algn="ctr">
              <a:buNone/>
              <a:defRPr sz="51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04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74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1168400"/>
            <a:ext cx="7098030" cy="1859788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1168400"/>
            <a:ext cx="20882610" cy="1859788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5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449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5471167"/>
            <a:ext cx="28392120" cy="9128758"/>
          </a:xfrm>
        </p:spPr>
        <p:txBody>
          <a:bodyPr anchor="b"/>
          <a:lstStyle>
            <a:lvl1pPr>
              <a:defRPr sz="19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14686287"/>
            <a:ext cx="28392120" cy="4800598"/>
          </a:xfrm>
        </p:spPr>
        <p:txBody>
          <a:bodyPr/>
          <a:lstStyle>
            <a:lvl1pPr marL="0" indent="0">
              <a:buNone/>
              <a:defRPr sz="7680">
                <a:solidFill>
                  <a:schemeClr val="tx1"/>
                </a:solidFill>
              </a:defRPr>
            </a:lvl1pPr>
            <a:lvl2pPr marL="1463040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2pPr>
            <a:lvl3pPr marL="29260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3pPr>
            <a:lvl4pPr marL="43891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4pPr>
            <a:lvl5pPr marL="585216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5pPr>
            <a:lvl6pPr marL="731520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6pPr>
            <a:lvl7pPr marL="877824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7pPr>
            <a:lvl8pPr marL="1024128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8pPr>
            <a:lvl9pPr marL="11704320" indent="0">
              <a:buNone/>
              <a:defRPr sz="51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661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5842000"/>
            <a:ext cx="13990320" cy="139242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21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168405"/>
            <a:ext cx="28392120" cy="42418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5379722"/>
            <a:ext cx="13926024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8016240"/>
            <a:ext cx="13926024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5379722"/>
            <a:ext cx="13994608" cy="2636518"/>
          </a:xfrm>
        </p:spPr>
        <p:txBody>
          <a:bodyPr anchor="b"/>
          <a:lstStyle>
            <a:lvl1pPr marL="0" indent="0">
              <a:buNone/>
              <a:defRPr sz="7680" b="1"/>
            </a:lvl1pPr>
            <a:lvl2pPr marL="1463040" indent="0">
              <a:buNone/>
              <a:defRPr sz="6400" b="1"/>
            </a:lvl2pPr>
            <a:lvl3pPr marL="2926080" indent="0">
              <a:buNone/>
              <a:defRPr sz="5760" b="1"/>
            </a:lvl3pPr>
            <a:lvl4pPr marL="4389120" indent="0">
              <a:buNone/>
              <a:defRPr sz="5120" b="1"/>
            </a:lvl4pPr>
            <a:lvl5pPr marL="5852160" indent="0">
              <a:buNone/>
              <a:defRPr sz="5120" b="1"/>
            </a:lvl5pPr>
            <a:lvl6pPr marL="7315200" indent="0">
              <a:buNone/>
              <a:defRPr sz="5120" b="1"/>
            </a:lvl6pPr>
            <a:lvl7pPr marL="8778240" indent="0">
              <a:buNone/>
              <a:defRPr sz="5120" b="1"/>
            </a:lvl7pPr>
            <a:lvl8pPr marL="10241280" indent="0">
              <a:buNone/>
              <a:defRPr sz="5120" b="1"/>
            </a:lvl8pPr>
            <a:lvl9pPr marL="11704320" indent="0">
              <a:buNone/>
              <a:defRPr sz="51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8016240"/>
            <a:ext cx="13994608" cy="117906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044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6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16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3159765"/>
            <a:ext cx="16664940" cy="15595600"/>
          </a:xfrm>
        </p:spPr>
        <p:txBody>
          <a:bodyPr/>
          <a:lstStyle>
            <a:lvl1pPr>
              <a:defRPr sz="10240"/>
            </a:lvl1pPr>
            <a:lvl2pPr>
              <a:defRPr sz="8960"/>
            </a:lvl2pPr>
            <a:lvl3pPr>
              <a:defRPr sz="768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681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1463040"/>
            <a:ext cx="10617041" cy="5120640"/>
          </a:xfrm>
        </p:spPr>
        <p:txBody>
          <a:bodyPr anchor="b"/>
          <a:lstStyle>
            <a:lvl1pPr>
              <a:defRPr sz="102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3159765"/>
            <a:ext cx="16664940" cy="15595600"/>
          </a:xfrm>
        </p:spPr>
        <p:txBody>
          <a:bodyPr anchor="t"/>
          <a:lstStyle>
            <a:lvl1pPr marL="0" indent="0">
              <a:buNone/>
              <a:defRPr sz="10240"/>
            </a:lvl1pPr>
            <a:lvl2pPr marL="1463040" indent="0">
              <a:buNone/>
              <a:defRPr sz="8960"/>
            </a:lvl2pPr>
            <a:lvl3pPr marL="2926080" indent="0">
              <a:buNone/>
              <a:defRPr sz="7680"/>
            </a:lvl3pPr>
            <a:lvl4pPr marL="4389120" indent="0">
              <a:buNone/>
              <a:defRPr sz="6400"/>
            </a:lvl4pPr>
            <a:lvl5pPr marL="5852160" indent="0">
              <a:buNone/>
              <a:defRPr sz="6400"/>
            </a:lvl5pPr>
            <a:lvl6pPr marL="7315200" indent="0">
              <a:buNone/>
              <a:defRPr sz="6400"/>
            </a:lvl6pPr>
            <a:lvl7pPr marL="8778240" indent="0">
              <a:buNone/>
              <a:defRPr sz="6400"/>
            </a:lvl7pPr>
            <a:lvl8pPr marL="10241280" indent="0">
              <a:buNone/>
              <a:defRPr sz="6400"/>
            </a:lvl8pPr>
            <a:lvl9pPr marL="11704320" indent="0">
              <a:buNone/>
              <a:defRPr sz="6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6583680"/>
            <a:ext cx="10617041" cy="12197082"/>
          </a:xfrm>
        </p:spPr>
        <p:txBody>
          <a:bodyPr/>
          <a:lstStyle>
            <a:lvl1pPr marL="0" indent="0">
              <a:buNone/>
              <a:defRPr sz="5120"/>
            </a:lvl1pPr>
            <a:lvl2pPr marL="1463040" indent="0">
              <a:buNone/>
              <a:defRPr sz="4480"/>
            </a:lvl2pPr>
            <a:lvl3pPr marL="2926080" indent="0">
              <a:buNone/>
              <a:defRPr sz="3840"/>
            </a:lvl3pPr>
            <a:lvl4pPr marL="4389120" indent="0">
              <a:buNone/>
              <a:defRPr sz="3200"/>
            </a:lvl4pPr>
            <a:lvl5pPr marL="5852160" indent="0">
              <a:buNone/>
              <a:defRPr sz="3200"/>
            </a:lvl5pPr>
            <a:lvl6pPr marL="7315200" indent="0">
              <a:buNone/>
              <a:defRPr sz="3200"/>
            </a:lvl6pPr>
            <a:lvl7pPr marL="8778240" indent="0">
              <a:buNone/>
              <a:defRPr sz="3200"/>
            </a:lvl7pPr>
            <a:lvl8pPr marL="10241280" indent="0">
              <a:buNone/>
              <a:defRPr sz="3200"/>
            </a:lvl8pPr>
            <a:lvl9pPr marL="11704320" indent="0">
              <a:buNone/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42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1168405"/>
            <a:ext cx="28392120" cy="42418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5842000"/>
            <a:ext cx="28392120" cy="139242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797B9-8C4A-4EFE-B1B8-09B7A9DA1BA7}" type="datetimeFigureOut">
              <a:rPr lang="en-US" smtClean="0"/>
              <a:t>2/26/2024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20340325"/>
            <a:ext cx="1110996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20340325"/>
            <a:ext cx="7406640" cy="1168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8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5E6F3-E91D-44A0-A617-D82B8A38A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383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926080" rtl="0" eaLnBrk="1" latinLnBrk="0" hangingPunct="1">
        <a:lnSpc>
          <a:spcPct val="90000"/>
        </a:lnSpc>
        <a:spcBef>
          <a:spcPct val="0"/>
        </a:spcBef>
        <a:buNone/>
        <a:defRPr sz="140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31520" indent="-731520" algn="l" defTabSz="2926080" rtl="0" eaLnBrk="1" latinLnBrk="0" hangingPunct="1">
        <a:lnSpc>
          <a:spcPct val="90000"/>
        </a:lnSpc>
        <a:spcBef>
          <a:spcPts val="3200"/>
        </a:spcBef>
        <a:buFont typeface="Arial" panose="020B0604020202020204" pitchFamily="34" charset="0"/>
        <a:buChar char="•"/>
        <a:defRPr sz="896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7680" kern="1200">
          <a:solidFill>
            <a:schemeClr val="tx1"/>
          </a:solidFill>
          <a:latin typeface="+mn-lt"/>
          <a:ea typeface="+mn-ea"/>
          <a:cs typeface="+mn-cs"/>
        </a:defRPr>
      </a:lvl2pPr>
      <a:lvl3pPr marL="36576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51206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804672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950976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2435840" indent="-731520" algn="l" defTabSz="292608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1pPr>
      <a:lvl2pPr marL="14630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2pPr>
      <a:lvl3pPr marL="29260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3pPr>
      <a:lvl4pPr marL="43891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4pPr>
      <a:lvl5pPr marL="585216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6pPr>
      <a:lvl7pPr marL="877824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7pPr>
      <a:lvl8pPr marL="1024128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8pPr>
      <a:lvl9pPr marL="11704320" algn="l" defTabSz="2926080" rtl="0" eaLnBrk="1" latinLnBrk="0" hangingPunct="1">
        <a:defRPr sz="57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6F5DE4A-04E9-17F9-2F5E-C53514945B2E}"/>
              </a:ext>
            </a:extLst>
          </p:cNvPr>
          <p:cNvSpPr/>
          <p:nvPr/>
        </p:nvSpPr>
        <p:spPr>
          <a:xfrm>
            <a:off x="0" y="0"/>
            <a:ext cx="32918400" cy="4114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Inter" panose="02000503000000020004" pitchFamily="50" charset="0"/>
              <a:ea typeface="Inter" panose="02000503000000020004" pitchFamily="50" charset="0"/>
              <a:cs typeface="Inter" panose="02000503000000020004" pitchFamily="50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FDC04B-352D-F9AF-4CD4-5F6855843034}"/>
              </a:ext>
            </a:extLst>
          </p:cNvPr>
          <p:cNvSpPr txBox="1"/>
          <p:nvPr/>
        </p:nvSpPr>
        <p:spPr>
          <a:xfrm>
            <a:off x="8686800" y="457200"/>
            <a:ext cx="15544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>
                <a:solidFill>
                  <a:schemeClr val="bg1"/>
                </a:solidFill>
                <a:latin typeface="Inter Extra Bold" panose="02000903000000020004" pitchFamily="50" charset="0"/>
                <a:ea typeface="Inter Extra Bold" panose="02000903000000020004" pitchFamily="50" charset="0"/>
                <a:cs typeface="Inter Extra Bold" panose="02000903000000020004" pitchFamily="50" charset="0"/>
              </a:rPr>
              <a:t>Title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1CB3DE-9114-CC11-98ED-6EFC5F226A27}"/>
              </a:ext>
            </a:extLst>
          </p:cNvPr>
          <p:cNvSpPr txBox="1"/>
          <p:nvPr/>
        </p:nvSpPr>
        <p:spPr>
          <a:xfrm>
            <a:off x="7917873" y="2011680"/>
            <a:ext cx="170826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Inter Medium" panose="02000603000000020004" pitchFamily="50" charset="0"/>
                <a:ea typeface="Inter Medium" panose="02000603000000020004" pitchFamily="50" charset="0"/>
                <a:cs typeface="Inter Medium" panose="02000603000000020004" pitchFamily="50" charset="0"/>
              </a:rPr>
              <a:t>Author names </a:t>
            </a:r>
          </a:p>
          <a:p>
            <a:pPr algn="ctr"/>
            <a:r>
              <a:rPr lang="en-US" sz="4000" dirty="0">
                <a:solidFill>
                  <a:schemeClr val="bg1"/>
                </a:solidFill>
                <a:latin typeface="Inter Medium" panose="02000603000000020004" pitchFamily="50" charset="0"/>
                <a:ea typeface="Inter Medium" panose="02000603000000020004" pitchFamily="50" charset="0"/>
                <a:cs typeface="Inter Medium" panose="02000603000000020004" pitchFamily="50" charset="0"/>
              </a:rPr>
              <a:t>Include University/Department/Affiliation as needed</a:t>
            </a:r>
          </a:p>
        </p:txBody>
      </p:sp>
      <p:pic>
        <p:nvPicPr>
          <p:cNvPr id="8" name="Picture 7" descr="A black and white logo&#10;&#10;Description automatically generated">
            <a:extLst>
              <a:ext uri="{FF2B5EF4-FFF2-40B4-BE49-F238E27FC236}">
                <a16:creationId xmlns:a16="http://schemas.microsoft.com/office/drawing/2014/main" id="{B756C82C-6B98-500C-25EB-0618438268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073" y="777240"/>
            <a:ext cx="6400800" cy="256032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15CC187-864D-DACA-D50D-A203639626DE}"/>
              </a:ext>
            </a:extLst>
          </p:cNvPr>
          <p:cNvSpPr txBox="1"/>
          <p:nvPr/>
        </p:nvSpPr>
        <p:spPr>
          <a:xfrm>
            <a:off x="914400" y="5715000"/>
            <a:ext cx="822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F5DCF8-2683-DCDC-A728-9726CAA9680B}"/>
              </a:ext>
            </a:extLst>
          </p:cNvPr>
          <p:cNvSpPr/>
          <p:nvPr/>
        </p:nvSpPr>
        <p:spPr>
          <a:xfrm>
            <a:off x="914398" y="4572000"/>
            <a:ext cx="8229600" cy="914400"/>
          </a:xfrm>
          <a:prstGeom prst="rect">
            <a:avLst/>
          </a:prstGeom>
          <a:solidFill>
            <a:srgbClr val="A30F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Introduction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AFCD55-B386-843A-AD7A-D8611CEF0466}"/>
              </a:ext>
            </a:extLst>
          </p:cNvPr>
          <p:cNvSpPr/>
          <p:nvPr/>
        </p:nvSpPr>
        <p:spPr>
          <a:xfrm>
            <a:off x="10058400" y="4550207"/>
            <a:ext cx="12801600" cy="914400"/>
          </a:xfrm>
          <a:prstGeom prst="rect">
            <a:avLst/>
          </a:prstGeom>
          <a:solidFill>
            <a:srgbClr val="A30F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Methods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0F3A2F-995F-DB48-31EA-5C943208936B}"/>
              </a:ext>
            </a:extLst>
          </p:cNvPr>
          <p:cNvSpPr/>
          <p:nvPr/>
        </p:nvSpPr>
        <p:spPr>
          <a:xfrm>
            <a:off x="10058399" y="13258800"/>
            <a:ext cx="12801599" cy="914400"/>
          </a:xfrm>
          <a:prstGeom prst="rect">
            <a:avLst/>
          </a:prstGeom>
          <a:solidFill>
            <a:srgbClr val="A30F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Results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0CE38D9-CB4F-C8AD-F892-3CD186CCBEE4}"/>
              </a:ext>
            </a:extLst>
          </p:cNvPr>
          <p:cNvSpPr/>
          <p:nvPr/>
        </p:nvSpPr>
        <p:spPr>
          <a:xfrm>
            <a:off x="23774402" y="4572000"/>
            <a:ext cx="8229600" cy="914400"/>
          </a:xfrm>
          <a:prstGeom prst="rect">
            <a:avLst/>
          </a:prstGeom>
          <a:solidFill>
            <a:srgbClr val="A30F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Discussion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C66326E-0B7F-1B5D-2299-4CC92BB37814}"/>
              </a:ext>
            </a:extLst>
          </p:cNvPr>
          <p:cNvSpPr/>
          <p:nvPr/>
        </p:nvSpPr>
        <p:spPr>
          <a:xfrm>
            <a:off x="23774402" y="17602200"/>
            <a:ext cx="8229600" cy="914400"/>
          </a:xfrm>
          <a:prstGeom prst="rect">
            <a:avLst/>
          </a:prstGeom>
          <a:solidFill>
            <a:srgbClr val="A30F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References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D693D86-5C1E-3C52-7F45-7A24C300E8AF}"/>
              </a:ext>
            </a:extLst>
          </p:cNvPr>
          <p:cNvSpPr/>
          <p:nvPr/>
        </p:nvSpPr>
        <p:spPr>
          <a:xfrm>
            <a:off x="0" y="21488400"/>
            <a:ext cx="32918400" cy="4572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D7047B4-67B6-D4D1-3AB0-D62E89828F49}"/>
              </a:ext>
            </a:extLst>
          </p:cNvPr>
          <p:cNvSpPr txBox="1"/>
          <p:nvPr/>
        </p:nvSpPr>
        <p:spPr>
          <a:xfrm>
            <a:off x="23774402" y="5715000"/>
            <a:ext cx="822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ADC53C5-2604-E1FA-1FBB-242C2D0140CE}"/>
              </a:ext>
            </a:extLst>
          </p:cNvPr>
          <p:cNvSpPr txBox="1"/>
          <p:nvPr/>
        </p:nvSpPr>
        <p:spPr>
          <a:xfrm>
            <a:off x="10058399" y="5715000"/>
            <a:ext cx="1280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39D612-0F5D-96A6-CC58-AE6810AAA941}"/>
              </a:ext>
            </a:extLst>
          </p:cNvPr>
          <p:cNvSpPr txBox="1"/>
          <p:nvPr/>
        </p:nvSpPr>
        <p:spPr>
          <a:xfrm>
            <a:off x="10058399" y="14401800"/>
            <a:ext cx="12801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A5AB328-C6DC-D44F-C900-32F5CB0CF2D0}"/>
              </a:ext>
            </a:extLst>
          </p:cNvPr>
          <p:cNvSpPr txBox="1"/>
          <p:nvPr/>
        </p:nvSpPr>
        <p:spPr>
          <a:xfrm>
            <a:off x="23774402" y="18745200"/>
            <a:ext cx="8229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1503221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9EDC98-A116-8726-F256-654374D4A1E4}"/>
              </a:ext>
            </a:extLst>
          </p:cNvPr>
          <p:cNvSpPr/>
          <p:nvPr/>
        </p:nvSpPr>
        <p:spPr>
          <a:xfrm>
            <a:off x="8641080" y="3657600"/>
            <a:ext cx="7543800" cy="1005840"/>
          </a:xfrm>
          <a:prstGeom prst="rect">
            <a:avLst/>
          </a:prstGeom>
          <a:solidFill>
            <a:srgbClr val="A30F32"/>
          </a:solidFill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Methods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B9C236-D747-CD0D-9FAB-308E9C194D80}"/>
              </a:ext>
            </a:extLst>
          </p:cNvPr>
          <p:cNvSpPr txBox="1"/>
          <p:nvPr/>
        </p:nvSpPr>
        <p:spPr>
          <a:xfrm>
            <a:off x="9615055" y="457200"/>
            <a:ext cx="136882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>
                <a:latin typeface="Inter Extra Bold" panose="02000903000000020004" pitchFamily="50" charset="0"/>
                <a:ea typeface="Inter Extra Bold" panose="02000903000000020004" pitchFamily="50" charset="0"/>
                <a:cs typeface="Inter Extra Bold" panose="02000903000000020004" pitchFamily="50" charset="0"/>
              </a:rPr>
              <a:t>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0F5A0C-58CD-30D5-4B33-CEA7CEC6C071}"/>
              </a:ext>
            </a:extLst>
          </p:cNvPr>
          <p:cNvSpPr txBox="1"/>
          <p:nvPr/>
        </p:nvSpPr>
        <p:spPr>
          <a:xfrm>
            <a:off x="9282546" y="1828800"/>
            <a:ext cx="143533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Inter Medium" panose="02000603000000020004" pitchFamily="50" charset="0"/>
                <a:ea typeface="Inter Medium" panose="02000603000000020004" pitchFamily="50" charset="0"/>
                <a:cs typeface="Inter Medium" panose="02000603000000020004" pitchFamily="50" charset="0"/>
              </a:rPr>
              <a:t>Author name(s)</a:t>
            </a:r>
          </a:p>
          <a:p>
            <a:pPr algn="ctr"/>
            <a:r>
              <a:rPr lang="en-US" sz="4000" dirty="0">
                <a:latin typeface="Inter Medium" panose="02000603000000020004" pitchFamily="50" charset="0"/>
                <a:ea typeface="Inter Medium" panose="02000603000000020004" pitchFamily="50" charset="0"/>
                <a:cs typeface="Inter Medium" panose="02000603000000020004" pitchFamily="50" charset="0"/>
              </a:rPr>
              <a:t>Department, University, and/or Affiliation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450A-54C7-77A8-72DA-E0361BAADC7A}"/>
              </a:ext>
            </a:extLst>
          </p:cNvPr>
          <p:cNvSpPr/>
          <p:nvPr/>
        </p:nvSpPr>
        <p:spPr>
          <a:xfrm>
            <a:off x="548640" y="3657600"/>
            <a:ext cx="7543800" cy="1005840"/>
          </a:xfrm>
          <a:prstGeom prst="rect">
            <a:avLst/>
          </a:prstGeom>
          <a:solidFill>
            <a:srgbClr val="A30F32"/>
          </a:solidFill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Abstract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70536E-D325-5828-4C2E-561D49017AB4}"/>
              </a:ext>
            </a:extLst>
          </p:cNvPr>
          <p:cNvSpPr/>
          <p:nvPr/>
        </p:nvSpPr>
        <p:spPr>
          <a:xfrm>
            <a:off x="548640" y="10972800"/>
            <a:ext cx="7543800" cy="1005840"/>
          </a:xfrm>
          <a:prstGeom prst="rect">
            <a:avLst/>
          </a:prstGeom>
          <a:solidFill>
            <a:srgbClr val="A30F32"/>
          </a:solidFill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Introduction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4EA967-926D-E523-AC4C-FA152A99EB55}"/>
              </a:ext>
            </a:extLst>
          </p:cNvPr>
          <p:cNvSpPr/>
          <p:nvPr/>
        </p:nvSpPr>
        <p:spPr>
          <a:xfrm>
            <a:off x="16733520" y="3657600"/>
            <a:ext cx="7543800" cy="1005840"/>
          </a:xfrm>
          <a:prstGeom prst="rect">
            <a:avLst/>
          </a:prstGeom>
          <a:solidFill>
            <a:srgbClr val="A30F32"/>
          </a:solidFill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Results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74961E-18A0-8268-D697-1ED3048D332A}"/>
              </a:ext>
            </a:extLst>
          </p:cNvPr>
          <p:cNvSpPr/>
          <p:nvPr/>
        </p:nvSpPr>
        <p:spPr>
          <a:xfrm>
            <a:off x="24825960" y="3657600"/>
            <a:ext cx="7543800" cy="1005840"/>
          </a:xfrm>
          <a:prstGeom prst="rect">
            <a:avLst/>
          </a:prstGeom>
          <a:solidFill>
            <a:srgbClr val="A30F32"/>
          </a:solidFill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Discussion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314F259-DAEF-A097-BBE8-99E23FA643AE}"/>
              </a:ext>
            </a:extLst>
          </p:cNvPr>
          <p:cNvSpPr/>
          <p:nvPr/>
        </p:nvSpPr>
        <p:spPr>
          <a:xfrm>
            <a:off x="8641080" y="4663440"/>
            <a:ext cx="7543800" cy="16367760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C442DF-D836-C541-6FD3-371EBD2C5532}"/>
              </a:ext>
            </a:extLst>
          </p:cNvPr>
          <p:cNvSpPr/>
          <p:nvPr/>
        </p:nvSpPr>
        <p:spPr>
          <a:xfrm>
            <a:off x="548640" y="4663440"/>
            <a:ext cx="7543800" cy="5943600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0CDDFF-C553-99AA-F037-B0991916CEE9}"/>
              </a:ext>
            </a:extLst>
          </p:cNvPr>
          <p:cNvSpPr/>
          <p:nvPr/>
        </p:nvSpPr>
        <p:spPr>
          <a:xfrm>
            <a:off x="16733520" y="4663439"/>
            <a:ext cx="7543800" cy="16367759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EEACFC-4DF5-CA1E-46DB-0101F6F9655D}"/>
              </a:ext>
            </a:extLst>
          </p:cNvPr>
          <p:cNvSpPr/>
          <p:nvPr/>
        </p:nvSpPr>
        <p:spPr>
          <a:xfrm>
            <a:off x="24825960" y="4663440"/>
            <a:ext cx="7543800" cy="16367758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C9535D-B667-5243-BB5D-DD95AC641069}"/>
              </a:ext>
            </a:extLst>
          </p:cNvPr>
          <p:cNvSpPr/>
          <p:nvPr/>
        </p:nvSpPr>
        <p:spPr>
          <a:xfrm>
            <a:off x="548640" y="11978640"/>
            <a:ext cx="7543800" cy="9052560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pic>
        <p:nvPicPr>
          <p:cNvPr id="3" name="Picture 2" descr="A red and white letter with white zigzag lines on a black background&#10;&#10;Description automatically generated">
            <a:extLst>
              <a:ext uri="{FF2B5EF4-FFF2-40B4-BE49-F238E27FC236}">
                <a16:creationId xmlns:a16="http://schemas.microsoft.com/office/drawing/2014/main" id="{C140C6D6-72B7-7E7E-E5FD-7A12DC5CE0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7467599" cy="224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17937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869EDC98-A116-8726-F256-654374D4A1E4}"/>
              </a:ext>
            </a:extLst>
          </p:cNvPr>
          <p:cNvSpPr/>
          <p:nvPr/>
        </p:nvSpPr>
        <p:spPr>
          <a:xfrm>
            <a:off x="8641080" y="3657600"/>
            <a:ext cx="7543800" cy="17373598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500" dirty="0">
                <a:solidFill>
                  <a:schemeClr val="tx1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Methods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B9C236-D747-CD0D-9FAB-308E9C194D80}"/>
              </a:ext>
            </a:extLst>
          </p:cNvPr>
          <p:cNvSpPr txBox="1"/>
          <p:nvPr/>
        </p:nvSpPr>
        <p:spPr>
          <a:xfrm>
            <a:off x="9615055" y="457200"/>
            <a:ext cx="136882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>
                <a:latin typeface="Inter Extra Bold" panose="02000903000000020004" pitchFamily="50" charset="0"/>
                <a:ea typeface="Inter Extra Bold" panose="02000903000000020004" pitchFamily="50" charset="0"/>
                <a:cs typeface="Inter Extra Bold" panose="02000903000000020004" pitchFamily="50" charset="0"/>
              </a:rPr>
              <a:t>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0F5A0C-58CD-30D5-4B33-CEA7CEC6C071}"/>
              </a:ext>
            </a:extLst>
          </p:cNvPr>
          <p:cNvSpPr txBox="1"/>
          <p:nvPr/>
        </p:nvSpPr>
        <p:spPr>
          <a:xfrm>
            <a:off x="9282546" y="1828800"/>
            <a:ext cx="143533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Inter Medium" panose="02000603000000020004" pitchFamily="50" charset="0"/>
                <a:ea typeface="Inter Medium" panose="02000603000000020004" pitchFamily="50" charset="0"/>
                <a:cs typeface="Inter Medium" panose="02000603000000020004" pitchFamily="50" charset="0"/>
              </a:rPr>
              <a:t>Author name(s)</a:t>
            </a:r>
          </a:p>
          <a:p>
            <a:pPr algn="ctr"/>
            <a:r>
              <a:rPr lang="en-US" sz="4000" dirty="0">
                <a:latin typeface="Inter Medium" panose="02000603000000020004" pitchFamily="50" charset="0"/>
                <a:ea typeface="Inter Medium" panose="02000603000000020004" pitchFamily="50" charset="0"/>
                <a:cs typeface="Inter Medium" panose="02000603000000020004" pitchFamily="50" charset="0"/>
              </a:rPr>
              <a:t>Department, University, and/or Affiliation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450A-54C7-77A8-72DA-E0361BAADC7A}"/>
              </a:ext>
            </a:extLst>
          </p:cNvPr>
          <p:cNvSpPr/>
          <p:nvPr/>
        </p:nvSpPr>
        <p:spPr>
          <a:xfrm>
            <a:off x="548640" y="3657600"/>
            <a:ext cx="7543800" cy="6949440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500" b="1" dirty="0">
                <a:solidFill>
                  <a:schemeClr val="tx1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Abstract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70536E-D325-5828-4C2E-561D49017AB4}"/>
              </a:ext>
            </a:extLst>
          </p:cNvPr>
          <p:cNvSpPr/>
          <p:nvPr/>
        </p:nvSpPr>
        <p:spPr>
          <a:xfrm>
            <a:off x="548640" y="10972800"/>
            <a:ext cx="7543800" cy="10058396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500" dirty="0">
                <a:solidFill>
                  <a:schemeClr val="tx1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Introduction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4EA967-926D-E523-AC4C-FA152A99EB55}"/>
              </a:ext>
            </a:extLst>
          </p:cNvPr>
          <p:cNvSpPr/>
          <p:nvPr/>
        </p:nvSpPr>
        <p:spPr>
          <a:xfrm>
            <a:off x="16733520" y="3657600"/>
            <a:ext cx="7543800" cy="17373598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500" dirty="0">
                <a:solidFill>
                  <a:schemeClr val="tx1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Results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74961E-18A0-8268-D697-1ED3048D332A}"/>
              </a:ext>
            </a:extLst>
          </p:cNvPr>
          <p:cNvSpPr/>
          <p:nvPr/>
        </p:nvSpPr>
        <p:spPr>
          <a:xfrm>
            <a:off x="24825960" y="3657599"/>
            <a:ext cx="7543800" cy="17373597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500" dirty="0">
                <a:solidFill>
                  <a:schemeClr val="tx1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Discussion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314F259-DAEF-A097-BBE8-99E23FA643AE}"/>
              </a:ext>
            </a:extLst>
          </p:cNvPr>
          <p:cNvSpPr/>
          <p:nvPr/>
        </p:nvSpPr>
        <p:spPr>
          <a:xfrm>
            <a:off x="8641080" y="4663440"/>
            <a:ext cx="7543800" cy="1636776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0CDDFF-C553-99AA-F037-B0991916CEE9}"/>
              </a:ext>
            </a:extLst>
          </p:cNvPr>
          <p:cNvSpPr/>
          <p:nvPr/>
        </p:nvSpPr>
        <p:spPr>
          <a:xfrm>
            <a:off x="16733520" y="4663439"/>
            <a:ext cx="7543800" cy="16367759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EEACFC-4DF5-CA1E-46DB-0101F6F9655D}"/>
              </a:ext>
            </a:extLst>
          </p:cNvPr>
          <p:cNvSpPr/>
          <p:nvPr/>
        </p:nvSpPr>
        <p:spPr>
          <a:xfrm>
            <a:off x="24825960" y="4663440"/>
            <a:ext cx="7543800" cy="16367758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C9535D-B667-5243-BB5D-DD95AC641069}"/>
              </a:ext>
            </a:extLst>
          </p:cNvPr>
          <p:cNvSpPr/>
          <p:nvPr/>
        </p:nvSpPr>
        <p:spPr>
          <a:xfrm>
            <a:off x="548640" y="11978640"/>
            <a:ext cx="7543800" cy="905256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C442DF-D836-C541-6FD3-371EBD2C5532}"/>
              </a:ext>
            </a:extLst>
          </p:cNvPr>
          <p:cNvSpPr/>
          <p:nvPr/>
        </p:nvSpPr>
        <p:spPr>
          <a:xfrm>
            <a:off x="548640" y="4663440"/>
            <a:ext cx="7543800" cy="594360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pic>
        <p:nvPicPr>
          <p:cNvPr id="2" name="Picture 1" descr="A red and white letter with white zigzag lines on a black background&#10;&#10;Description automatically generated">
            <a:extLst>
              <a:ext uri="{FF2B5EF4-FFF2-40B4-BE49-F238E27FC236}">
                <a16:creationId xmlns:a16="http://schemas.microsoft.com/office/drawing/2014/main" id="{65BDAB3E-3A6E-BD22-A4FE-B7B8793C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7467599" cy="224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358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5B9C236-D747-CD0D-9FAB-308E9C194D80}"/>
              </a:ext>
            </a:extLst>
          </p:cNvPr>
          <p:cNvSpPr txBox="1"/>
          <p:nvPr/>
        </p:nvSpPr>
        <p:spPr>
          <a:xfrm>
            <a:off x="9615055" y="457200"/>
            <a:ext cx="136882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>
                <a:solidFill>
                  <a:srgbClr val="8B0025"/>
                </a:solidFill>
                <a:latin typeface="Inter Extra Bold" panose="02000903000000020004" pitchFamily="50" charset="0"/>
                <a:ea typeface="Inter Extra Bold" panose="02000903000000020004" pitchFamily="50" charset="0"/>
                <a:cs typeface="Inter Extra Bold" panose="02000903000000020004" pitchFamily="50" charset="0"/>
              </a:rPr>
              <a:t>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0F5A0C-58CD-30D5-4B33-CEA7CEC6C071}"/>
              </a:ext>
            </a:extLst>
          </p:cNvPr>
          <p:cNvSpPr txBox="1"/>
          <p:nvPr/>
        </p:nvSpPr>
        <p:spPr>
          <a:xfrm>
            <a:off x="9282546" y="1828800"/>
            <a:ext cx="143533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Inter Medium" panose="02000603000000020004" pitchFamily="50" charset="0"/>
                <a:ea typeface="Inter Medium" panose="02000603000000020004" pitchFamily="50" charset="0"/>
                <a:cs typeface="Inter Medium" panose="02000603000000020004" pitchFamily="50" charset="0"/>
              </a:rPr>
              <a:t>Author name(s)</a:t>
            </a:r>
          </a:p>
          <a:p>
            <a:pPr algn="ctr"/>
            <a:r>
              <a:rPr lang="en-US" sz="4000" dirty="0">
                <a:latin typeface="Inter Medium" panose="02000603000000020004" pitchFamily="50" charset="0"/>
                <a:ea typeface="Inter Medium" panose="02000603000000020004" pitchFamily="50" charset="0"/>
                <a:cs typeface="Inter Medium" panose="02000603000000020004" pitchFamily="50" charset="0"/>
              </a:rPr>
              <a:t>Department, University, and/or Affiliation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9EDC98-A116-8726-F256-654374D4A1E4}"/>
              </a:ext>
            </a:extLst>
          </p:cNvPr>
          <p:cNvSpPr/>
          <p:nvPr/>
        </p:nvSpPr>
        <p:spPr>
          <a:xfrm>
            <a:off x="548640" y="14630400"/>
            <a:ext cx="10972800" cy="6400799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500" dirty="0">
                <a:solidFill>
                  <a:srgbClr val="8B0025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Methods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314F259-DAEF-A097-BBE8-99E23FA643AE}"/>
              </a:ext>
            </a:extLst>
          </p:cNvPr>
          <p:cNvSpPr/>
          <p:nvPr/>
        </p:nvSpPr>
        <p:spPr>
          <a:xfrm>
            <a:off x="548640" y="15361920"/>
            <a:ext cx="10972800" cy="5669279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4EA967-926D-E523-AC4C-FA152A99EB55}"/>
              </a:ext>
            </a:extLst>
          </p:cNvPr>
          <p:cNvSpPr/>
          <p:nvPr/>
        </p:nvSpPr>
        <p:spPr>
          <a:xfrm>
            <a:off x="11978640" y="3657600"/>
            <a:ext cx="20025359" cy="8458200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500" dirty="0">
                <a:solidFill>
                  <a:srgbClr val="8B0025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Results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0CDDFF-C553-99AA-F037-B0991916CEE9}"/>
              </a:ext>
            </a:extLst>
          </p:cNvPr>
          <p:cNvSpPr/>
          <p:nvPr/>
        </p:nvSpPr>
        <p:spPr>
          <a:xfrm>
            <a:off x="11978640" y="4389120"/>
            <a:ext cx="20025359" cy="772668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74961E-18A0-8268-D697-1ED3048D332A}"/>
              </a:ext>
            </a:extLst>
          </p:cNvPr>
          <p:cNvSpPr/>
          <p:nvPr/>
        </p:nvSpPr>
        <p:spPr>
          <a:xfrm>
            <a:off x="11978640" y="12573000"/>
            <a:ext cx="20025360" cy="8458200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500" dirty="0">
                <a:solidFill>
                  <a:srgbClr val="8B0025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Discussion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EEACFC-4DF5-CA1E-46DB-0101F6F9655D}"/>
              </a:ext>
            </a:extLst>
          </p:cNvPr>
          <p:cNvSpPr/>
          <p:nvPr/>
        </p:nvSpPr>
        <p:spPr>
          <a:xfrm>
            <a:off x="11978640" y="13304520"/>
            <a:ext cx="20025360" cy="7726679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70536E-D325-5828-4C2E-561D49017AB4}"/>
              </a:ext>
            </a:extLst>
          </p:cNvPr>
          <p:cNvSpPr/>
          <p:nvPr/>
        </p:nvSpPr>
        <p:spPr>
          <a:xfrm>
            <a:off x="548640" y="8686800"/>
            <a:ext cx="10972800" cy="5486398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500" dirty="0">
                <a:solidFill>
                  <a:srgbClr val="8B0025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Introduction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C9535D-B667-5243-BB5D-DD95AC641069}"/>
              </a:ext>
            </a:extLst>
          </p:cNvPr>
          <p:cNvSpPr/>
          <p:nvPr/>
        </p:nvSpPr>
        <p:spPr>
          <a:xfrm>
            <a:off x="548640" y="9418320"/>
            <a:ext cx="10972800" cy="4754878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450A-54C7-77A8-72DA-E0361BAADC7A}"/>
              </a:ext>
            </a:extLst>
          </p:cNvPr>
          <p:cNvSpPr/>
          <p:nvPr/>
        </p:nvSpPr>
        <p:spPr>
          <a:xfrm>
            <a:off x="548640" y="3657600"/>
            <a:ext cx="10972800" cy="4572000"/>
          </a:xfrm>
          <a:prstGeom prst="rect">
            <a:avLst/>
          </a:prstGeom>
          <a:noFill/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4500" b="1" dirty="0">
                <a:solidFill>
                  <a:srgbClr val="8B0025"/>
                </a:solidFill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Abstract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C442DF-D836-C541-6FD3-371EBD2C5532}"/>
              </a:ext>
            </a:extLst>
          </p:cNvPr>
          <p:cNvSpPr/>
          <p:nvPr/>
        </p:nvSpPr>
        <p:spPr>
          <a:xfrm>
            <a:off x="548640" y="4389120"/>
            <a:ext cx="10972800" cy="3840478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sz="3500" dirty="0">
                <a:solidFill>
                  <a:schemeClr val="tx1"/>
                </a:solidFill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pic>
        <p:nvPicPr>
          <p:cNvPr id="2" name="Picture 1" descr="A red and white letter with white zigzag lines on a black background&#10;&#10;Description automatically generated">
            <a:extLst>
              <a:ext uri="{FF2B5EF4-FFF2-40B4-BE49-F238E27FC236}">
                <a16:creationId xmlns:a16="http://schemas.microsoft.com/office/drawing/2014/main" id="{65BDAB3E-3A6E-BD22-A4FE-B7B8793C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7467599" cy="224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24862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F5B9C236-D747-CD0D-9FAB-308E9C194D80}"/>
              </a:ext>
            </a:extLst>
          </p:cNvPr>
          <p:cNvSpPr txBox="1"/>
          <p:nvPr/>
        </p:nvSpPr>
        <p:spPr>
          <a:xfrm>
            <a:off x="9615055" y="457200"/>
            <a:ext cx="1368829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0" b="0" i="0" u="none" strike="noStrike" kern="1200" cap="none" spc="0" normalizeH="0" baseline="0" noProof="0" dirty="0">
                <a:ln>
                  <a:noFill/>
                </a:ln>
                <a:solidFill>
                  <a:srgbClr val="8B0025"/>
                </a:solidFill>
                <a:effectLst/>
                <a:uLnTx/>
                <a:uFillTx/>
                <a:latin typeface="Inter Extra Bold" panose="02000903000000020004" pitchFamily="50" charset="0"/>
                <a:ea typeface="Inter Extra Bold" panose="02000903000000020004" pitchFamily="50" charset="0"/>
                <a:cs typeface="Inter Extra Bold" panose="02000903000000020004" pitchFamily="50" charset="0"/>
              </a:rPr>
              <a:t>Title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0F5A0C-58CD-30D5-4B33-CEA7CEC6C071}"/>
              </a:ext>
            </a:extLst>
          </p:cNvPr>
          <p:cNvSpPr txBox="1"/>
          <p:nvPr/>
        </p:nvSpPr>
        <p:spPr>
          <a:xfrm>
            <a:off x="9282546" y="1828800"/>
            <a:ext cx="143533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 Medium" panose="02000603000000020004" pitchFamily="50" charset="0"/>
                <a:ea typeface="Inter Medium" panose="02000603000000020004" pitchFamily="50" charset="0"/>
                <a:cs typeface="Inter Medium" panose="02000603000000020004" pitchFamily="50" charset="0"/>
              </a:rPr>
              <a:t>Author name(s)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 Medium" panose="02000603000000020004" pitchFamily="50" charset="0"/>
                <a:ea typeface="Inter Medium" panose="02000603000000020004" pitchFamily="50" charset="0"/>
                <a:cs typeface="Inter Medium" panose="02000603000000020004" pitchFamily="50" charset="0"/>
              </a:rPr>
              <a:t>Department, University, and/or Affiliation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9EDC98-A116-8726-F256-654374D4A1E4}"/>
              </a:ext>
            </a:extLst>
          </p:cNvPr>
          <p:cNvSpPr/>
          <p:nvPr/>
        </p:nvSpPr>
        <p:spPr>
          <a:xfrm>
            <a:off x="548640" y="14630400"/>
            <a:ext cx="10972800" cy="6400799"/>
          </a:xfrm>
          <a:prstGeom prst="rect">
            <a:avLst/>
          </a:prstGeom>
          <a:gradFill>
            <a:gsLst>
              <a:gs pos="0">
                <a:srgbClr val="8B0025">
                  <a:tint val="66000"/>
                  <a:satMod val="160000"/>
                  <a:alpha val="50000"/>
                </a:srgbClr>
              </a:gs>
              <a:gs pos="50000">
                <a:srgbClr val="8B0025">
                  <a:tint val="44500"/>
                  <a:satMod val="160000"/>
                  <a:alpha val="40000"/>
                </a:srgbClr>
              </a:gs>
              <a:gs pos="100000">
                <a:srgbClr val="8B0025">
                  <a:tint val="23500"/>
                  <a:satMod val="160000"/>
                  <a:alpha val="0"/>
                </a:srgbClr>
              </a:gs>
            </a:gsLst>
            <a:lin ang="16200000" scaled="1"/>
          </a:gradFill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8B0025"/>
                </a:solidFill>
                <a:effectLst/>
                <a:uLnTx/>
                <a:uFillTx/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Methods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314F259-DAEF-A097-BBE8-99E23FA643AE}"/>
              </a:ext>
            </a:extLst>
          </p:cNvPr>
          <p:cNvSpPr/>
          <p:nvPr/>
        </p:nvSpPr>
        <p:spPr>
          <a:xfrm>
            <a:off x="548640" y="15361920"/>
            <a:ext cx="10972800" cy="5669279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4EA967-926D-E523-AC4C-FA152A99EB55}"/>
              </a:ext>
            </a:extLst>
          </p:cNvPr>
          <p:cNvSpPr/>
          <p:nvPr/>
        </p:nvSpPr>
        <p:spPr>
          <a:xfrm>
            <a:off x="11978640" y="3657600"/>
            <a:ext cx="20025359" cy="8458200"/>
          </a:xfrm>
          <a:prstGeom prst="rect">
            <a:avLst/>
          </a:prstGeom>
          <a:gradFill>
            <a:gsLst>
              <a:gs pos="0">
                <a:srgbClr val="8B0025">
                  <a:tint val="66000"/>
                  <a:satMod val="160000"/>
                  <a:alpha val="50000"/>
                </a:srgbClr>
              </a:gs>
              <a:gs pos="50000">
                <a:srgbClr val="8B0025">
                  <a:tint val="44500"/>
                  <a:satMod val="160000"/>
                  <a:alpha val="40000"/>
                </a:srgbClr>
              </a:gs>
              <a:gs pos="100000">
                <a:srgbClr val="8B0025">
                  <a:tint val="23500"/>
                  <a:satMod val="160000"/>
                  <a:alpha val="0"/>
                </a:srgbClr>
              </a:gs>
            </a:gsLst>
            <a:lin ang="16200000" scaled="1"/>
          </a:gradFill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8B0025"/>
                </a:solidFill>
                <a:effectLst/>
                <a:uLnTx/>
                <a:uFillTx/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Results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70CDDFF-C553-99AA-F037-B0991916CEE9}"/>
              </a:ext>
            </a:extLst>
          </p:cNvPr>
          <p:cNvSpPr/>
          <p:nvPr/>
        </p:nvSpPr>
        <p:spPr>
          <a:xfrm>
            <a:off x="11978640" y="4389120"/>
            <a:ext cx="20025359" cy="7726680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E74961E-18A0-8268-D697-1ED3048D332A}"/>
              </a:ext>
            </a:extLst>
          </p:cNvPr>
          <p:cNvSpPr/>
          <p:nvPr/>
        </p:nvSpPr>
        <p:spPr>
          <a:xfrm>
            <a:off x="11978640" y="12573000"/>
            <a:ext cx="20025360" cy="8458200"/>
          </a:xfrm>
          <a:prstGeom prst="rect">
            <a:avLst/>
          </a:prstGeom>
          <a:gradFill>
            <a:gsLst>
              <a:gs pos="0">
                <a:srgbClr val="8B0025">
                  <a:tint val="66000"/>
                  <a:satMod val="160000"/>
                  <a:alpha val="50000"/>
                </a:srgbClr>
              </a:gs>
              <a:gs pos="50000">
                <a:srgbClr val="8B0025">
                  <a:tint val="44500"/>
                  <a:satMod val="160000"/>
                  <a:alpha val="40000"/>
                </a:srgbClr>
              </a:gs>
              <a:gs pos="100000">
                <a:srgbClr val="8B0025">
                  <a:tint val="23500"/>
                  <a:satMod val="160000"/>
                  <a:alpha val="0"/>
                </a:srgbClr>
              </a:gs>
            </a:gsLst>
            <a:lin ang="16200000" scaled="1"/>
          </a:gradFill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8B0025"/>
                </a:solidFill>
                <a:effectLst/>
                <a:uLnTx/>
                <a:uFillTx/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Discussion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8EEACFC-4DF5-CA1E-46DB-0101F6F9655D}"/>
              </a:ext>
            </a:extLst>
          </p:cNvPr>
          <p:cNvSpPr/>
          <p:nvPr/>
        </p:nvSpPr>
        <p:spPr>
          <a:xfrm>
            <a:off x="11978640" y="13304520"/>
            <a:ext cx="20025360" cy="7726679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70536E-D325-5828-4C2E-561D49017AB4}"/>
              </a:ext>
            </a:extLst>
          </p:cNvPr>
          <p:cNvSpPr/>
          <p:nvPr/>
        </p:nvSpPr>
        <p:spPr>
          <a:xfrm>
            <a:off x="548640" y="8686800"/>
            <a:ext cx="10972800" cy="5486398"/>
          </a:xfrm>
          <a:prstGeom prst="rect">
            <a:avLst/>
          </a:prstGeom>
          <a:gradFill flip="none" rotWithShape="1">
            <a:gsLst>
              <a:gs pos="0">
                <a:srgbClr val="8B0025">
                  <a:tint val="66000"/>
                  <a:satMod val="160000"/>
                  <a:alpha val="50000"/>
                </a:srgbClr>
              </a:gs>
              <a:gs pos="50000">
                <a:srgbClr val="8B0025">
                  <a:tint val="44500"/>
                  <a:satMod val="160000"/>
                  <a:alpha val="40000"/>
                </a:srgbClr>
              </a:gs>
              <a:gs pos="100000">
                <a:srgbClr val="8B0025">
                  <a:tint val="23500"/>
                  <a:satMod val="160000"/>
                  <a:alpha val="0"/>
                </a:srgbClr>
              </a:gs>
            </a:gsLst>
            <a:lin ang="16200000" scaled="1"/>
            <a:tileRect/>
          </a:gradFill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0" i="0" u="none" strike="noStrike" kern="1200" cap="none" spc="0" normalizeH="0" baseline="0" noProof="0" dirty="0">
                <a:ln>
                  <a:noFill/>
                </a:ln>
                <a:solidFill>
                  <a:srgbClr val="8B0025"/>
                </a:solidFill>
                <a:effectLst/>
                <a:uLnTx/>
                <a:uFillTx/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Introduction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AC9535D-B667-5243-BB5D-DD95AC641069}"/>
              </a:ext>
            </a:extLst>
          </p:cNvPr>
          <p:cNvSpPr/>
          <p:nvPr/>
        </p:nvSpPr>
        <p:spPr>
          <a:xfrm>
            <a:off x="548640" y="9418320"/>
            <a:ext cx="10972800" cy="4754878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450A-54C7-77A8-72DA-E0361BAADC7A}"/>
              </a:ext>
            </a:extLst>
          </p:cNvPr>
          <p:cNvSpPr/>
          <p:nvPr/>
        </p:nvSpPr>
        <p:spPr>
          <a:xfrm>
            <a:off x="548640" y="3657600"/>
            <a:ext cx="10972800" cy="4572000"/>
          </a:xfrm>
          <a:prstGeom prst="rect">
            <a:avLst/>
          </a:prstGeom>
          <a:gradFill>
            <a:gsLst>
              <a:gs pos="0">
                <a:srgbClr val="8B0025">
                  <a:tint val="66000"/>
                  <a:satMod val="160000"/>
                  <a:alpha val="50000"/>
                </a:srgbClr>
              </a:gs>
              <a:gs pos="50000">
                <a:srgbClr val="8B0025">
                  <a:tint val="44500"/>
                  <a:satMod val="160000"/>
                  <a:alpha val="40000"/>
                </a:srgbClr>
              </a:gs>
              <a:gs pos="100000">
                <a:srgbClr val="8B0025">
                  <a:tint val="23500"/>
                  <a:satMod val="160000"/>
                  <a:alpha val="0"/>
                </a:srgbClr>
              </a:gs>
            </a:gsLst>
            <a:lin ang="16200000" scaled="1"/>
          </a:gradFill>
          <a:ln w="19050">
            <a:solidFill>
              <a:srgbClr val="A30F3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500" b="1" i="0" u="none" strike="noStrike" kern="1200" cap="none" spc="0" normalizeH="0" baseline="0" noProof="0" dirty="0">
                <a:ln>
                  <a:noFill/>
                </a:ln>
                <a:solidFill>
                  <a:srgbClr val="8B0025"/>
                </a:solidFill>
                <a:effectLst/>
                <a:uLnTx/>
                <a:uFillTx/>
                <a:latin typeface="Inter Semi Bold" panose="02000703000000020004" pitchFamily="50" charset="0"/>
                <a:ea typeface="Inter Semi Bold" panose="02000703000000020004" pitchFamily="50" charset="0"/>
                <a:cs typeface="Inter Semi Bold" panose="02000703000000020004" pitchFamily="50" charset="0"/>
              </a:rPr>
              <a:t>Abstract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1C442DF-D836-C541-6FD3-371EBD2C5532}"/>
              </a:ext>
            </a:extLst>
          </p:cNvPr>
          <p:cNvSpPr/>
          <p:nvPr/>
        </p:nvSpPr>
        <p:spPr>
          <a:xfrm>
            <a:off x="548640" y="4389120"/>
            <a:ext cx="10972800" cy="3840478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ter" panose="02000503000000020004" pitchFamily="50" charset="0"/>
                <a:ea typeface="Inter" panose="02000503000000020004" pitchFamily="50" charset="0"/>
                <a:cs typeface="Inter" panose="02000503000000020004" pitchFamily="50" charset="0"/>
              </a:rPr>
              <a:t>Text</a:t>
            </a:r>
          </a:p>
        </p:txBody>
      </p:sp>
      <p:pic>
        <p:nvPicPr>
          <p:cNvPr id="2" name="Picture 1" descr="A red and white letter with white zigzag lines on a black background&#10;&#10;Description automatically generated">
            <a:extLst>
              <a:ext uri="{FF2B5EF4-FFF2-40B4-BE49-F238E27FC236}">
                <a16:creationId xmlns:a16="http://schemas.microsoft.com/office/drawing/2014/main" id="{65BDAB3E-3A6E-BD22-A4FE-B7B8793CD1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57200"/>
            <a:ext cx="7467599" cy="2240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6189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132</TotalTime>
  <Words>117</Words>
  <Application>Microsoft Office PowerPoint</Application>
  <PresentationFormat>Custom</PresentationFormat>
  <Paragraphs>65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Katie Seymour</dc:creator>
  <cp:lastModifiedBy>Katie Seymour</cp:lastModifiedBy>
  <cp:revision>2</cp:revision>
  <dcterms:created xsi:type="dcterms:W3CDTF">2024-01-26T20:17:19Z</dcterms:created>
  <dcterms:modified xsi:type="dcterms:W3CDTF">2024-02-26T18:16:25Z</dcterms:modified>
</cp:coreProperties>
</file>