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Lst>
  <p:notesMasterIdLst>
    <p:notesMasterId r:id="rId30"/>
  </p:notesMasterIdLst>
  <p:sldIdLst>
    <p:sldId id="258" r:id="rId3"/>
    <p:sldId id="263" r:id="rId4"/>
    <p:sldId id="264" r:id="rId5"/>
    <p:sldId id="364" r:id="rId6"/>
    <p:sldId id="277" r:id="rId7"/>
    <p:sldId id="366" r:id="rId8"/>
    <p:sldId id="362" r:id="rId9"/>
    <p:sldId id="368" r:id="rId10"/>
    <p:sldId id="278" r:id="rId11"/>
    <p:sldId id="367" r:id="rId12"/>
    <p:sldId id="369" r:id="rId13"/>
    <p:sldId id="371" r:id="rId14"/>
    <p:sldId id="370" r:id="rId15"/>
    <p:sldId id="372" r:id="rId16"/>
    <p:sldId id="373" r:id="rId17"/>
    <p:sldId id="375" r:id="rId18"/>
    <p:sldId id="374" r:id="rId19"/>
    <p:sldId id="376" r:id="rId20"/>
    <p:sldId id="377" r:id="rId21"/>
    <p:sldId id="378" r:id="rId22"/>
    <p:sldId id="380" r:id="rId23"/>
    <p:sldId id="381" r:id="rId24"/>
    <p:sldId id="361" r:id="rId25"/>
    <p:sldId id="384" r:id="rId26"/>
    <p:sldId id="260" r:id="rId27"/>
    <p:sldId id="301" r:id="rId28"/>
    <p:sldId id="363" r:id="rId29"/>
  </p:sldIdLst>
  <p:sldSz cx="12192000" cy="6858000"/>
  <p:notesSz cx="7023100" cy="9309100"/>
  <p:embeddedFontLst>
    <p:embeddedFont>
      <p:font typeface="Inter" panose="02000503000000020004" pitchFamily="50" charset="0"/>
      <p:regular r:id="rId31"/>
      <p:bold r:id="rId32"/>
      <p:italic r:id="rId33"/>
      <p:boldItalic r:id="rId34"/>
    </p:embeddedFont>
    <p:embeddedFont>
      <p:font typeface="Inter Black" panose="02000A03000000020004" pitchFamily="50" charset="0"/>
      <p:bold r:id="rId35"/>
      <p:boldItalic r:id="rId36"/>
    </p:embeddedFont>
    <p:embeddedFont>
      <p:font typeface="Inter Medium" panose="02000603000000020004" pitchFamily="50" charset="0"/>
      <p:regular r:id="rId37"/>
      <p:italic r:id="rId38"/>
    </p:embeddedFont>
    <p:embeddedFont>
      <p:font typeface="Inter Semi Bold" panose="02000703000000020004" pitchFamily="50" charset="0"/>
      <p:bold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0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0" autoAdjust="0"/>
    <p:restoredTop sz="87045" autoAdjust="0"/>
  </p:normalViewPr>
  <p:slideViewPr>
    <p:cSldViewPr snapToGrid="0">
      <p:cViewPr varScale="1">
        <p:scale>
          <a:sx n="96" d="100"/>
          <a:sy n="96" d="100"/>
        </p:scale>
        <p:origin x="109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3EA6DD2-D9B4-4CB7-8E04-2CF2C70354B9}" type="datetimeFigureOut">
              <a:rPr lang="en-US" smtClean="0"/>
              <a:t>8/5/2025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0C9D364-2EA9-4DEB-BAC9-0E1A50DD564F}" type="slidenum">
              <a:rPr lang="en-US" smtClean="0"/>
              <a:t>‹#›</a:t>
            </a:fld>
            <a:endParaRPr lang="en-US"/>
          </a:p>
        </p:txBody>
      </p:sp>
    </p:spTree>
    <p:extLst>
      <p:ext uri="{BB962C8B-B14F-4D97-AF65-F5344CB8AC3E}">
        <p14:creationId xmlns:p14="http://schemas.microsoft.com/office/powerpoint/2010/main" val="3531982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for those of you who did not have me in the earlier session, my name is Jon Salazar (he/him/his). Today we will be going over what CIHS looks like in a typical year. As we go through this presentation, think about how CIHS is operated at your school? What processes can change?</a:t>
            </a:r>
          </a:p>
        </p:txBody>
      </p:sp>
      <p:sp>
        <p:nvSpPr>
          <p:cNvPr id="4" name="Slide Number Placeholder 3"/>
          <p:cNvSpPr>
            <a:spLocks noGrp="1"/>
          </p:cNvSpPr>
          <p:nvPr>
            <p:ph type="sldNum" sz="quarter" idx="5"/>
          </p:nvPr>
        </p:nvSpPr>
        <p:spPr/>
        <p:txBody>
          <a:bodyPr/>
          <a:lstStyle/>
          <a:p>
            <a:fld id="{40C9D364-2EA9-4DEB-BAC9-0E1A50DD564F}" type="slidenum">
              <a:rPr lang="en-US" smtClean="0"/>
              <a:t>1</a:t>
            </a:fld>
            <a:endParaRPr lang="en-US"/>
          </a:p>
        </p:txBody>
      </p:sp>
    </p:spTree>
    <p:extLst>
      <p:ext uri="{BB962C8B-B14F-4D97-AF65-F5344CB8AC3E}">
        <p14:creationId xmlns:p14="http://schemas.microsoft.com/office/powerpoint/2010/main" val="3863221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1EB77-D400-EE61-D19F-E4E2EF6A4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7E0D6E-937C-D22A-C429-5F88CAE69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D81BD6-02A2-A61A-3A3F-4B35EDC58C9F}"/>
              </a:ext>
            </a:extLst>
          </p:cNvPr>
          <p:cNvSpPr>
            <a:spLocks noGrp="1"/>
          </p:cNvSpPr>
          <p:nvPr>
            <p:ph type="body" idx="1"/>
          </p:nvPr>
        </p:nvSpPr>
        <p:spPr/>
        <p:txBody>
          <a:bodyPr/>
          <a:lstStyle/>
          <a:p>
            <a:r>
              <a:rPr lang="en-US" dirty="0"/>
              <a:t>Students should be seated in the correct class before the registration window closes. Make sure you are all checking your rosters! If a student signed up for the wrong class, they can correct it themselves before the enrollment window closes by logging into their </a:t>
            </a:r>
            <a:r>
              <a:rPr lang="en-US" dirty="0" err="1"/>
              <a:t>cihs</a:t>
            </a:r>
            <a:r>
              <a:rPr lang="en-US" dirty="0"/>
              <a:t> account and viewing their class applications. Students also have their first opportunity of the year to visit CWU for Wildcat Preview Day. </a:t>
            </a:r>
          </a:p>
          <a:p>
            <a:endParaRPr lang="en-US" dirty="0"/>
          </a:p>
          <a:p>
            <a:r>
              <a:rPr lang="en-US" dirty="0"/>
              <a:t>Trimester counselors and administrators should know October is busy month with many pumpkins to juggle. Late registration, parent consent and uncontested withdrawals are due in October all while you’re reviewing student applications and uploading supporting docs like transcripts, contracts of understanding, paper parent consent, etc. </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E66D01D-340C-C059-84D4-845F2A08CF68}"/>
              </a:ext>
            </a:extLst>
          </p:cNvPr>
          <p:cNvSpPr>
            <a:spLocks noGrp="1"/>
          </p:cNvSpPr>
          <p:nvPr>
            <p:ph type="sldNum" sz="quarter" idx="5"/>
          </p:nvPr>
        </p:nvSpPr>
        <p:spPr/>
        <p:txBody>
          <a:bodyPr/>
          <a:lstStyle/>
          <a:p>
            <a:fld id="{40C9D364-2EA9-4DEB-BAC9-0E1A50DD564F}" type="slidenum">
              <a:rPr lang="en-US" smtClean="0"/>
              <a:t>10</a:t>
            </a:fld>
            <a:endParaRPr lang="en-US"/>
          </a:p>
        </p:txBody>
      </p:sp>
    </p:spTree>
    <p:extLst>
      <p:ext uri="{BB962C8B-B14F-4D97-AF65-F5344CB8AC3E}">
        <p14:creationId xmlns:p14="http://schemas.microsoft.com/office/powerpoint/2010/main" val="1864114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E28ED-D0D9-945B-50D0-1F65E75C5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F6B23-635B-88C7-538E-509DC92594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430A5-3B5B-ACCC-55C5-B4B47494A121}"/>
              </a:ext>
            </a:extLst>
          </p:cNvPr>
          <p:cNvSpPr>
            <a:spLocks noGrp="1"/>
          </p:cNvSpPr>
          <p:nvPr>
            <p:ph type="body" idx="1"/>
          </p:nvPr>
        </p:nvSpPr>
        <p:spPr/>
        <p:txBody>
          <a:bodyPr/>
          <a:lstStyle/>
          <a:p>
            <a:r>
              <a:rPr lang="en-US" dirty="0"/>
              <a:t>Teachers you and your students have access to CWU resources, feel free to use them! Think about the different ways you can use the library, tutoring and other services into your classroom assignments. Semester staff engage with your students about uncontested withdrawals. </a:t>
            </a:r>
          </a:p>
          <a:p>
            <a:endParaRPr lang="en-US" dirty="0"/>
          </a:p>
          <a:p>
            <a:endParaRPr lang="en-US" dirty="0"/>
          </a:p>
          <a:p>
            <a:r>
              <a:rPr lang="en-US" dirty="0"/>
              <a:t>If your school team would like to meet with me and go over teacher minimum qualifications and the application process. I’m also happy to speak for a few minutes at an AM staff meeting or maybe Fall PD day. </a:t>
            </a:r>
          </a:p>
        </p:txBody>
      </p:sp>
      <p:sp>
        <p:nvSpPr>
          <p:cNvPr id="4" name="Slide Number Placeholder 3">
            <a:extLst>
              <a:ext uri="{FF2B5EF4-FFF2-40B4-BE49-F238E27FC236}">
                <a16:creationId xmlns:a16="http://schemas.microsoft.com/office/drawing/2014/main" id="{8C14829F-DBED-1059-B68F-6C0EC0F0E561}"/>
              </a:ext>
            </a:extLst>
          </p:cNvPr>
          <p:cNvSpPr>
            <a:spLocks noGrp="1"/>
          </p:cNvSpPr>
          <p:nvPr>
            <p:ph type="sldNum" sz="quarter" idx="5"/>
          </p:nvPr>
        </p:nvSpPr>
        <p:spPr/>
        <p:txBody>
          <a:bodyPr/>
          <a:lstStyle/>
          <a:p>
            <a:fld id="{40C9D364-2EA9-4DEB-BAC9-0E1A50DD564F}" type="slidenum">
              <a:rPr lang="en-US" smtClean="0"/>
              <a:t>11</a:t>
            </a:fld>
            <a:endParaRPr lang="en-US"/>
          </a:p>
        </p:txBody>
      </p:sp>
    </p:spTree>
    <p:extLst>
      <p:ext uri="{BB962C8B-B14F-4D97-AF65-F5344CB8AC3E}">
        <p14:creationId xmlns:p14="http://schemas.microsoft.com/office/powerpoint/2010/main" val="3741657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F8153-A7F6-A643-D28C-E59BE0B67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E25E1-6FD9-9A92-977C-FF200A9A6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9B032A-411D-D06D-0B87-EF886F375E57}"/>
              </a:ext>
            </a:extLst>
          </p:cNvPr>
          <p:cNvSpPr>
            <a:spLocks noGrp="1"/>
          </p:cNvSpPr>
          <p:nvPr>
            <p:ph type="body" idx="1"/>
          </p:nvPr>
        </p:nvSpPr>
        <p:spPr/>
        <p:txBody>
          <a:bodyPr/>
          <a:lstStyle/>
          <a:p>
            <a:r>
              <a:rPr lang="en-US" dirty="0"/>
              <a:t>CWU </a:t>
            </a:r>
            <a:r>
              <a:rPr lang="en-US" dirty="0" err="1"/>
              <a:t>CiHS</a:t>
            </a:r>
            <a:r>
              <a:rPr lang="en-US" dirty="0"/>
              <a:t> offers three types of withdrawals for students, can you name all three? Hint the answer may be right in front of you. This is an open book question!</a:t>
            </a:r>
          </a:p>
          <a:p>
            <a:endParaRPr lang="en-US" dirty="0"/>
          </a:p>
          <a:p>
            <a:r>
              <a:rPr lang="en-US" dirty="0"/>
              <a:t>This one might be a little more tricky… what type of documents do you think a Reviewer uploads?</a:t>
            </a:r>
          </a:p>
        </p:txBody>
      </p:sp>
      <p:sp>
        <p:nvSpPr>
          <p:cNvPr id="4" name="Slide Number Placeholder 3">
            <a:extLst>
              <a:ext uri="{FF2B5EF4-FFF2-40B4-BE49-F238E27FC236}">
                <a16:creationId xmlns:a16="http://schemas.microsoft.com/office/drawing/2014/main" id="{4F5C83B9-2234-EA2E-F13A-37992BFD4F33}"/>
              </a:ext>
            </a:extLst>
          </p:cNvPr>
          <p:cNvSpPr>
            <a:spLocks noGrp="1"/>
          </p:cNvSpPr>
          <p:nvPr>
            <p:ph type="sldNum" sz="quarter" idx="5"/>
          </p:nvPr>
        </p:nvSpPr>
        <p:spPr/>
        <p:txBody>
          <a:bodyPr/>
          <a:lstStyle/>
          <a:p>
            <a:fld id="{40C9D364-2EA9-4DEB-BAC9-0E1A50DD564F}" type="slidenum">
              <a:rPr lang="en-US" smtClean="0"/>
              <a:t>12</a:t>
            </a:fld>
            <a:endParaRPr lang="en-US"/>
          </a:p>
        </p:txBody>
      </p:sp>
    </p:spTree>
    <p:extLst>
      <p:ext uri="{BB962C8B-B14F-4D97-AF65-F5344CB8AC3E}">
        <p14:creationId xmlns:p14="http://schemas.microsoft.com/office/powerpoint/2010/main" val="3466071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EFCBB-5A91-54DD-218E-417908FF8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6DBDE-E801-069C-9B88-F81246A50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1B70B2-FAEA-1AED-E260-784BFD84DC84}"/>
              </a:ext>
            </a:extLst>
          </p:cNvPr>
          <p:cNvSpPr>
            <a:spLocks noGrp="1"/>
          </p:cNvSpPr>
          <p:nvPr>
            <p:ph type="body" idx="1"/>
          </p:nvPr>
        </p:nvSpPr>
        <p:spPr/>
        <p:txBody>
          <a:bodyPr/>
          <a:lstStyle/>
          <a:p>
            <a:r>
              <a:rPr lang="en-US" dirty="0"/>
              <a:t>Uncontested or Individual Withdrawals are used when a student wants to leave some of their CWU classes while remaining in others. Watch out, this is always the first withdrawal deadline. </a:t>
            </a:r>
          </a:p>
          <a:p>
            <a:endParaRPr lang="en-US" dirty="0"/>
          </a:p>
          <a:p>
            <a:r>
              <a:rPr lang="en-US" dirty="0"/>
              <a:t>Complete withdrawals are used when a student wants to leave all of their CWU classes. If the student only signed up of </a:t>
            </a:r>
            <a:r>
              <a:rPr lang="en-US" dirty="0" err="1"/>
              <a:t>rone</a:t>
            </a:r>
            <a:r>
              <a:rPr lang="en-US" dirty="0"/>
              <a:t> class and wants to leave, it is a complete withdrawal. </a:t>
            </a:r>
          </a:p>
          <a:p>
            <a:endParaRPr lang="en-US" dirty="0"/>
          </a:p>
          <a:p>
            <a:r>
              <a:rPr lang="en-US" dirty="0"/>
              <a:t>Hardship Petitions require additional  documentation and a legit hardship. This type of withdrawal is for students wishing to leave some of their CWU courses for extenuating circumstances while they remain in other CWU courses. At the end of the quarter it may be better to enter an incomplete and a grade change form after the student completes coursework. </a:t>
            </a:r>
          </a:p>
        </p:txBody>
      </p:sp>
      <p:sp>
        <p:nvSpPr>
          <p:cNvPr id="4" name="Slide Number Placeholder 3">
            <a:extLst>
              <a:ext uri="{FF2B5EF4-FFF2-40B4-BE49-F238E27FC236}">
                <a16:creationId xmlns:a16="http://schemas.microsoft.com/office/drawing/2014/main" id="{6BC201EA-ECC2-59F2-5435-80799809C9B3}"/>
              </a:ext>
            </a:extLst>
          </p:cNvPr>
          <p:cNvSpPr>
            <a:spLocks noGrp="1"/>
          </p:cNvSpPr>
          <p:nvPr>
            <p:ph type="sldNum" sz="quarter" idx="5"/>
          </p:nvPr>
        </p:nvSpPr>
        <p:spPr/>
        <p:txBody>
          <a:bodyPr/>
          <a:lstStyle/>
          <a:p>
            <a:fld id="{40C9D364-2EA9-4DEB-BAC9-0E1A50DD564F}" type="slidenum">
              <a:rPr lang="en-US" smtClean="0"/>
              <a:t>13</a:t>
            </a:fld>
            <a:endParaRPr lang="en-US"/>
          </a:p>
        </p:txBody>
      </p:sp>
    </p:spTree>
    <p:extLst>
      <p:ext uri="{BB962C8B-B14F-4D97-AF65-F5344CB8AC3E}">
        <p14:creationId xmlns:p14="http://schemas.microsoft.com/office/powerpoint/2010/main" val="3413936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94CB9-9520-6C43-78BA-354E2F5EBC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6941E-A385-2634-D650-7868E80C9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41CB1-238B-AC2C-C81E-3EE64CDA09B2}"/>
              </a:ext>
            </a:extLst>
          </p:cNvPr>
          <p:cNvSpPr>
            <a:spLocks noGrp="1"/>
          </p:cNvSpPr>
          <p:nvPr>
            <p:ph type="body" idx="1"/>
          </p:nvPr>
        </p:nvSpPr>
        <p:spPr/>
        <p:txBody>
          <a:bodyPr/>
          <a:lstStyle/>
          <a:p>
            <a:r>
              <a:rPr lang="en-US" dirty="0"/>
              <a:t>You and your students may be on break, but our office will be open throughout the month of December. There’s not much going on for Semesters aside from planning for the future – next semester and next year. Trimesters on the hand have to repeat the registration process. By now students should be signed up but staff should still remind them about upcoming parent consent before leaving for winter break. </a:t>
            </a:r>
          </a:p>
          <a:p>
            <a:endParaRPr lang="en-US" dirty="0"/>
          </a:p>
          <a:p>
            <a:r>
              <a:rPr lang="en-US" dirty="0"/>
              <a:t>Counselors should also work on approving students and processing winter applications.</a:t>
            </a:r>
          </a:p>
          <a:p>
            <a:endParaRPr lang="en-US" dirty="0"/>
          </a:p>
          <a:p>
            <a:r>
              <a:rPr lang="en-US" dirty="0"/>
              <a:t>Teachers remember to submit your grades before leaving for break. </a:t>
            </a:r>
          </a:p>
        </p:txBody>
      </p:sp>
      <p:sp>
        <p:nvSpPr>
          <p:cNvPr id="4" name="Slide Number Placeholder 3">
            <a:extLst>
              <a:ext uri="{FF2B5EF4-FFF2-40B4-BE49-F238E27FC236}">
                <a16:creationId xmlns:a16="http://schemas.microsoft.com/office/drawing/2014/main" id="{166AFAC3-FC92-F578-0C1A-A6C2BBB4DFD6}"/>
              </a:ext>
            </a:extLst>
          </p:cNvPr>
          <p:cNvSpPr>
            <a:spLocks noGrp="1"/>
          </p:cNvSpPr>
          <p:nvPr>
            <p:ph type="sldNum" sz="quarter" idx="5"/>
          </p:nvPr>
        </p:nvSpPr>
        <p:spPr/>
        <p:txBody>
          <a:bodyPr/>
          <a:lstStyle/>
          <a:p>
            <a:fld id="{40C9D364-2EA9-4DEB-BAC9-0E1A50DD564F}" type="slidenum">
              <a:rPr lang="en-US" smtClean="0"/>
              <a:t>14</a:t>
            </a:fld>
            <a:endParaRPr lang="en-US"/>
          </a:p>
        </p:txBody>
      </p:sp>
    </p:spTree>
    <p:extLst>
      <p:ext uri="{BB962C8B-B14F-4D97-AF65-F5344CB8AC3E}">
        <p14:creationId xmlns:p14="http://schemas.microsoft.com/office/powerpoint/2010/main" val="1914876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025B9-8A2C-206B-85D2-A51A35FD2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55384-E131-AA8F-D9EA-05ED148E2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485231-7CFF-912D-E6D6-A5F6CA1ACA1C}"/>
              </a:ext>
            </a:extLst>
          </p:cNvPr>
          <p:cNvSpPr>
            <a:spLocks noGrp="1"/>
          </p:cNvSpPr>
          <p:nvPr>
            <p:ph type="body" idx="1"/>
          </p:nvPr>
        </p:nvSpPr>
        <p:spPr/>
        <p:txBody>
          <a:bodyPr/>
          <a:lstStyle/>
          <a:p>
            <a:r>
              <a:rPr lang="en-US" dirty="0" err="1"/>
              <a:t>CiHS</a:t>
            </a:r>
            <a:r>
              <a:rPr lang="en-US" dirty="0"/>
              <a:t> is the perfect opportunity for students to practice their goal setting. </a:t>
            </a:r>
          </a:p>
          <a:p>
            <a:endParaRPr lang="en-US" dirty="0"/>
          </a:p>
          <a:p>
            <a:r>
              <a:rPr lang="en-US" dirty="0"/>
              <a:t>Teachers should check in with their students about withdrawals. Specifically Trimester uncontested withdrawals for Winter Quarter and Fall complete and hardship withdrawals for semester students.. Fall semester grades are also due at the end of the month. </a:t>
            </a:r>
          </a:p>
          <a:p>
            <a:endParaRPr lang="en-US" dirty="0"/>
          </a:p>
          <a:p>
            <a:r>
              <a:rPr lang="en-US" dirty="0"/>
              <a:t>Semester counselors your students register for classes next month. Has the computer lab or devices been reserved for testing? Do students meet </a:t>
            </a:r>
            <a:r>
              <a:rPr lang="en-US" dirty="0" err="1"/>
              <a:t>prereqs</a:t>
            </a:r>
            <a:r>
              <a:rPr lang="en-US" dirty="0"/>
              <a:t>? </a:t>
            </a:r>
          </a:p>
          <a:p>
            <a:endParaRPr lang="en-US" dirty="0"/>
          </a:p>
          <a:p>
            <a:r>
              <a:rPr lang="en-US" dirty="0"/>
              <a:t>Closely monitor deadlines if your school has a week off in January. </a:t>
            </a:r>
          </a:p>
        </p:txBody>
      </p:sp>
      <p:sp>
        <p:nvSpPr>
          <p:cNvPr id="4" name="Slide Number Placeholder 3">
            <a:extLst>
              <a:ext uri="{FF2B5EF4-FFF2-40B4-BE49-F238E27FC236}">
                <a16:creationId xmlns:a16="http://schemas.microsoft.com/office/drawing/2014/main" id="{C5308245-6AA0-DAFA-FD35-B1CA96E5F3E7}"/>
              </a:ext>
            </a:extLst>
          </p:cNvPr>
          <p:cNvSpPr>
            <a:spLocks noGrp="1"/>
          </p:cNvSpPr>
          <p:nvPr>
            <p:ph type="sldNum" sz="quarter" idx="5"/>
          </p:nvPr>
        </p:nvSpPr>
        <p:spPr/>
        <p:txBody>
          <a:bodyPr/>
          <a:lstStyle/>
          <a:p>
            <a:fld id="{40C9D364-2EA9-4DEB-BAC9-0E1A50DD564F}" type="slidenum">
              <a:rPr lang="en-US" smtClean="0"/>
              <a:t>15</a:t>
            </a:fld>
            <a:endParaRPr lang="en-US"/>
          </a:p>
        </p:txBody>
      </p:sp>
    </p:spTree>
    <p:extLst>
      <p:ext uri="{BB962C8B-B14F-4D97-AF65-F5344CB8AC3E}">
        <p14:creationId xmlns:p14="http://schemas.microsoft.com/office/powerpoint/2010/main" val="3533604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A3DC-412E-6D30-F40B-919129163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27C0E-0576-474D-9E24-B3D357CD3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26ACB-6499-79B0-EED1-7D67057A65F9}"/>
              </a:ext>
            </a:extLst>
          </p:cNvPr>
          <p:cNvSpPr>
            <a:spLocks noGrp="1"/>
          </p:cNvSpPr>
          <p:nvPr>
            <p:ph type="body" idx="1"/>
          </p:nvPr>
        </p:nvSpPr>
        <p:spPr/>
        <p:txBody>
          <a:bodyPr/>
          <a:lstStyle/>
          <a:p>
            <a:r>
              <a:rPr lang="en-US" dirty="0"/>
              <a:t>Love is in the air and students have another opportunity to fall in love with campus at Wildcat Preview Day. While semester students are signing up for Spring classes, trimester students must submit any Winter withdrawals. </a:t>
            </a:r>
          </a:p>
          <a:p>
            <a:endParaRPr lang="en-US" dirty="0"/>
          </a:p>
        </p:txBody>
      </p:sp>
      <p:sp>
        <p:nvSpPr>
          <p:cNvPr id="4" name="Slide Number Placeholder 3">
            <a:extLst>
              <a:ext uri="{FF2B5EF4-FFF2-40B4-BE49-F238E27FC236}">
                <a16:creationId xmlns:a16="http://schemas.microsoft.com/office/drawing/2014/main" id="{EC1E9C86-02E9-4EEB-C619-EAEB43E13D96}"/>
              </a:ext>
            </a:extLst>
          </p:cNvPr>
          <p:cNvSpPr>
            <a:spLocks noGrp="1"/>
          </p:cNvSpPr>
          <p:nvPr>
            <p:ph type="sldNum" sz="quarter" idx="5"/>
          </p:nvPr>
        </p:nvSpPr>
        <p:spPr/>
        <p:txBody>
          <a:bodyPr/>
          <a:lstStyle/>
          <a:p>
            <a:fld id="{40C9D364-2EA9-4DEB-BAC9-0E1A50DD564F}" type="slidenum">
              <a:rPr lang="en-US" smtClean="0"/>
              <a:t>16</a:t>
            </a:fld>
            <a:endParaRPr lang="en-US"/>
          </a:p>
        </p:txBody>
      </p:sp>
    </p:spTree>
    <p:extLst>
      <p:ext uri="{BB962C8B-B14F-4D97-AF65-F5344CB8AC3E}">
        <p14:creationId xmlns:p14="http://schemas.microsoft.com/office/powerpoint/2010/main" val="3922921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1049-8A1D-6BDA-795F-A6E644908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8DBB5-EF93-7E73-8873-A984C9C7E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6AD476-A717-4FEC-E389-6CAB953D2F79}"/>
              </a:ext>
            </a:extLst>
          </p:cNvPr>
          <p:cNvSpPr>
            <a:spLocks noGrp="1"/>
          </p:cNvSpPr>
          <p:nvPr>
            <p:ph type="body" idx="1"/>
          </p:nvPr>
        </p:nvSpPr>
        <p:spPr/>
        <p:txBody>
          <a:bodyPr/>
          <a:lstStyle/>
          <a:p>
            <a:pPr defTabSz="933237">
              <a:defRPr/>
            </a:pPr>
            <a:r>
              <a:rPr lang="en-US" dirty="0"/>
              <a:t>Teachers and Reviewers, keep each other accountable and pay attention to deadlines. Make sure students and staff have completed all their tasks before going off to Spring Break. </a:t>
            </a:r>
          </a:p>
          <a:p>
            <a:endParaRPr lang="en-US" dirty="0"/>
          </a:p>
          <a:p>
            <a:endParaRPr lang="en-US" dirty="0"/>
          </a:p>
          <a:p>
            <a:r>
              <a:rPr lang="en-US" dirty="0"/>
              <a:t>Reviewers and admin: have all your students wanting to take a central class signed up? Have teachers completed COUs before break. The teacher application for adding classes next year closes in two months. Will your staff meet </a:t>
            </a:r>
            <a:r>
              <a:rPr lang="en-US"/>
              <a:t>the deadline?</a:t>
            </a:r>
            <a:endParaRPr lang="en-US" dirty="0"/>
          </a:p>
        </p:txBody>
      </p:sp>
      <p:sp>
        <p:nvSpPr>
          <p:cNvPr id="4" name="Slide Number Placeholder 3">
            <a:extLst>
              <a:ext uri="{FF2B5EF4-FFF2-40B4-BE49-F238E27FC236}">
                <a16:creationId xmlns:a16="http://schemas.microsoft.com/office/drawing/2014/main" id="{0F81F17C-0516-86AE-F908-5D0BF627F0A1}"/>
              </a:ext>
            </a:extLst>
          </p:cNvPr>
          <p:cNvSpPr>
            <a:spLocks noGrp="1"/>
          </p:cNvSpPr>
          <p:nvPr>
            <p:ph type="sldNum" sz="quarter" idx="5"/>
          </p:nvPr>
        </p:nvSpPr>
        <p:spPr/>
        <p:txBody>
          <a:bodyPr/>
          <a:lstStyle/>
          <a:p>
            <a:fld id="{40C9D364-2EA9-4DEB-BAC9-0E1A50DD564F}" type="slidenum">
              <a:rPr lang="en-US" smtClean="0"/>
              <a:t>17</a:t>
            </a:fld>
            <a:endParaRPr lang="en-US"/>
          </a:p>
        </p:txBody>
      </p:sp>
    </p:spTree>
    <p:extLst>
      <p:ext uri="{BB962C8B-B14F-4D97-AF65-F5344CB8AC3E}">
        <p14:creationId xmlns:p14="http://schemas.microsoft.com/office/powerpoint/2010/main" val="3359426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0D0F9-0D42-317B-7827-3BCE089F9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B8B9A-C20B-77DC-DCB1-8FEB215BE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729D4-D2E2-2FDB-27B9-32B6CFCC5CBD}"/>
              </a:ext>
            </a:extLst>
          </p:cNvPr>
          <p:cNvSpPr>
            <a:spLocks noGrp="1"/>
          </p:cNvSpPr>
          <p:nvPr>
            <p:ph type="body" idx="1"/>
          </p:nvPr>
        </p:nvSpPr>
        <p:spPr/>
        <p:txBody>
          <a:bodyPr/>
          <a:lstStyle/>
          <a:p>
            <a:r>
              <a:rPr lang="en-US" dirty="0"/>
              <a:t>This is our last Quick Check and the questions are a little more tricky. </a:t>
            </a:r>
          </a:p>
        </p:txBody>
      </p:sp>
      <p:sp>
        <p:nvSpPr>
          <p:cNvPr id="4" name="Slide Number Placeholder 3">
            <a:extLst>
              <a:ext uri="{FF2B5EF4-FFF2-40B4-BE49-F238E27FC236}">
                <a16:creationId xmlns:a16="http://schemas.microsoft.com/office/drawing/2014/main" id="{3365344B-1D82-DDE8-FE4E-2931548DC83C}"/>
              </a:ext>
            </a:extLst>
          </p:cNvPr>
          <p:cNvSpPr>
            <a:spLocks noGrp="1"/>
          </p:cNvSpPr>
          <p:nvPr>
            <p:ph type="sldNum" sz="quarter" idx="5"/>
          </p:nvPr>
        </p:nvSpPr>
        <p:spPr/>
        <p:txBody>
          <a:bodyPr/>
          <a:lstStyle/>
          <a:p>
            <a:fld id="{40C9D364-2EA9-4DEB-BAC9-0E1A50DD564F}" type="slidenum">
              <a:rPr lang="en-US" smtClean="0"/>
              <a:t>18</a:t>
            </a:fld>
            <a:endParaRPr lang="en-US"/>
          </a:p>
        </p:txBody>
      </p:sp>
    </p:spTree>
    <p:extLst>
      <p:ext uri="{BB962C8B-B14F-4D97-AF65-F5344CB8AC3E}">
        <p14:creationId xmlns:p14="http://schemas.microsoft.com/office/powerpoint/2010/main" val="315146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906EB-DBF1-5A21-770B-5582C5C8A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317BE0-B259-409D-0A13-ADC61D621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D06E6-3697-B2D8-DBDB-546115F80A2D}"/>
              </a:ext>
            </a:extLst>
          </p:cNvPr>
          <p:cNvSpPr>
            <a:spLocks noGrp="1"/>
          </p:cNvSpPr>
          <p:nvPr>
            <p:ph type="body" idx="1"/>
          </p:nvPr>
        </p:nvSpPr>
        <p:spPr/>
        <p:txBody>
          <a:bodyPr/>
          <a:lstStyle/>
          <a:p>
            <a:r>
              <a:rPr lang="en-US" dirty="0"/>
              <a:t>We use section request emails to build your CWU courses in a timely manner. New this year, we have added a section request deadline at the request  of our Registrar’s office who was getting a little </a:t>
            </a:r>
            <a:r>
              <a:rPr lang="en-US" dirty="0" err="1"/>
              <a:t>overhwlemed</a:t>
            </a:r>
            <a:r>
              <a:rPr lang="en-US" dirty="0"/>
              <a:t> by the number of last minute class builds. </a:t>
            </a:r>
          </a:p>
          <a:p>
            <a:endParaRPr lang="en-US" dirty="0"/>
          </a:p>
          <a:p>
            <a:r>
              <a:rPr lang="en-US" dirty="0"/>
              <a:t>Look at the people around you in this room, please be a good neighbor and plan ahead. </a:t>
            </a:r>
          </a:p>
        </p:txBody>
      </p:sp>
      <p:sp>
        <p:nvSpPr>
          <p:cNvPr id="4" name="Slide Number Placeholder 3">
            <a:extLst>
              <a:ext uri="{FF2B5EF4-FFF2-40B4-BE49-F238E27FC236}">
                <a16:creationId xmlns:a16="http://schemas.microsoft.com/office/drawing/2014/main" id="{45F276B2-27F1-C11D-D36E-41C09BB6A778}"/>
              </a:ext>
            </a:extLst>
          </p:cNvPr>
          <p:cNvSpPr>
            <a:spLocks noGrp="1"/>
          </p:cNvSpPr>
          <p:nvPr>
            <p:ph type="sldNum" sz="quarter" idx="5"/>
          </p:nvPr>
        </p:nvSpPr>
        <p:spPr/>
        <p:txBody>
          <a:bodyPr/>
          <a:lstStyle/>
          <a:p>
            <a:fld id="{40C9D364-2EA9-4DEB-BAC9-0E1A50DD564F}" type="slidenum">
              <a:rPr lang="en-US" smtClean="0"/>
              <a:t>19</a:t>
            </a:fld>
            <a:endParaRPr lang="en-US"/>
          </a:p>
        </p:txBody>
      </p:sp>
    </p:spTree>
    <p:extLst>
      <p:ext uri="{BB962C8B-B14F-4D97-AF65-F5344CB8AC3E}">
        <p14:creationId xmlns:p14="http://schemas.microsoft.com/office/powerpoint/2010/main" val="4279273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As instructors/administrators, often you are the first point of contact your students and their parents/guardians have to information regarding CWU College in the High School. Your students are parents/guardians know you and feel more comfortable asking you questions pertaining to our program.  </a:t>
            </a:r>
          </a:p>
          <a:p>
            <a:pPr defTabSz="933237">
              <a:defRPr/>
            </a:pPr>
            <a:endParaRPr lang="en-US" dirty="0"/>
          </a:p>
          <a:p>
            <a:pPr defTabSz="933237">
              <a:defRPr/>
            </a:pPr>
            <a:r>
              <a:rPr lang="en-US" dirty="0"/>
              <a:t>While we don’t expect you to have all the answers, we want to provide you with accurate information regarding our program so that you can come away from this presentation confident that you answer most questions pertaining to our program. Or at the very least, you can direct them to the right places. </a:t>
            </a:r>
          </a:p>
          <a:p>
            <a:pPr defTabSz="933237">
              <a:defRPr/>
            </a:pPr>
            <a:endParaRPr lang="en-US" dirty="0"/>
          </a:p>
          <a:p>
            <a:pPr defTabSz="933237">
              <a:defRPr/>
            </a:pPr>
            <a:r>
              <a:rPr lang="en-US" dirty="0"/>
              <a:t>We’ll walk through the most asked questions our team receives from students and parents and how to answer them. </a:t>
            </a:r>
          </a:p>
          <a:p>
            <a:endParaRPr lang="en-US" dirty="0"/>
          </a:p>
        </p:txBody>
      </p:sp>
      <p:sp>
        <p:nvSpPr>
          <p:cNvPr id="4" name="Slide Number Placeholder 3"/>
          <p:cNvSpPr>
            <a:spLocks noGrp="1"/>
          </p:cNvSpPr>
          <p:nvPr>
            <p:ph type="sldNum" sz="quarter" idx="5"/>
          </p:nvPr>
        </p:nvSpPr>
        <p:spPr/>
        <p:txBody>
          <a:bodyPr/>
          <a:lstStyle/>
          <a:p>
            <a:fld id="{40C9D364-2EA9-4DEB-BAC9-0E1A50DD564F}" type="slidenum">
              <a:rPr lang="en-US" smtClean="0"/>
              <a:t>2</a:t>
            </a:fld>
            <a:endParaRPr lang="en-US"/>
          </a:p>
        </p:txBody>
      </p:sp>
    </p:spTree>
    <p:extLst>
      <p:ext uri="{BB962C8B-B14F-4D97-AF65-F5344CB8AC3E}">
        <p14:creationId xmlns:p14="http://schemas.microsoft.com/office/powerpoint/2010/main" val="3908381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0A3A3-DAF3-AD26-A324-5B7FCA871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3EB6E-9F1B-5045-17B2-B79A5C3CD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B6C99-A888-1D13-E960-98F297EE1ECF}"/>
              </a:ext>
            </a:extLst>
          </p:cNvPr>
          <p:cNvSpPr>
            <a:spLocks noGrp="1"/>
          </p:cNvSpPr>
          <p:nvPr>
            <p:ph type="body" idx="1"/>
          </p:nvPr>
        </p:nvSpPr>
        <p:spPr/>
        <p:txBody>
          <a:bodyPr/>
          <a:lstStyle/>
          <a:p>
            <a:r>
              <a:rPr lang="en-US" dirty="0"/>
              <a:t>You all should be back from Spring Break now. Students have one final chance to connect with Admissions and Financial Aid on campus. </a:t>
            </a:r>
          </a:p>
        </p:txBody>
      </p:sp>
      <p:sp>
        <p:nvSpPr>
          <p:cNvPr id="4" name="Slide Number Placeholder 3">
            <a:extLst>
              <a:ext uri="{FF2B5EF4-FFF2-40B4-BE49-F238E27FC236}">
                <a16:creationId xmlns:a16="http://schemas.microsoft.com/office/drawing/2014/main" id="{426945C6-B60C-8F95-AA56-8809A781F0F1}"/>
              </a:ext>
            </a:extLst>
          </p:cNvPr>
          <p:cNvSpPr>
            <a:spLocks noGrp="1"/>
          </p:cNvSpPr>
          <p:nvPr>
            <p:ph type="sldNum" sz="quarter" idx="5"/>
          </p:nvPr>
        </p:nvSpPr>
        <p:spPr/>
        <p:txBody>
          <a:bodyPr/>
          <a:lstStyle/>
          <a:p>
            <a:fld id="{40C9D364-2EA9-4DEB-BAC9-0E1A50DD564F}" type="slidenum">
              <a:rPr lang="en-US" smtClean="0"/>
              <a:t>20</a:t>
            </a:fld>
            <a:endParaRPr lang="en-US"/>
          </a:p>
        </p:txBody>
      </p:sp>
    </p:spTree>
    <p:extLst>
      <p:ext uri="{BB962C8B-B14F-4D97-AF65-F5344CB8AC3E}">
        <p14:creationId xmlns:p14="http://schemas.microsoft.com/office/powerpoint/2010/main" val="2139880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909A0-1C74-FC04-D2C7-A518D8764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97B6B-FB20-AAF6-EAAF-C7B91ECE9E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724139-F438-4D81-897D-31F8D46DCF48}"/>
              </a:ext>
            </a:extLst>
          </p:cNvPr>
          <p:cNvSpPr>
            <a:spLocks noGrp="1"/>
          </p:cNvSpPr>
          <p:nvPr>
            <p:ph type="body" idx="1"/>
          </p:nvPr>
        </p:nvSpPr>
        <p:spPr/>
        <p:txBody>
          <a:bodyPr/>
          <a:lstStyle/>
          <a:p>
            <a:r>
              <a:rPr lang="en-US" dirty="0"/>
              <a:t>Make sure students are aware they should not purchase an official transcript before spring grades are finalized if they’re taking a Spring class. Students can use unofficial transcripts for academic advising and scholarships. </a:t>
            </a:r>
          </a:p>
          <a:p>
            <a:endParaRPr lang="en-US" dirty="0"/>
          </a:p>
          <a:p>
            <a:r>
              <a:rPr lang="en-US" dirty="0"/>
              <a:t>Teachers make sure to give your students another withdrawal reminder. </a:t>
            </a:r>
          </a:p>
          <a:p>
            <a:endParaRPr lang="en-US" dirty="0"/>
          </a:p>
          <a:p>
            <a:r>
              <a:rPr lang="en-US" dirty="0"/>
              <a:t>Are there any Spanish or ASL teachers here today? The World Languages Department also holds a festival in May and in the past schools have brough </a:t>
            </a:r>
            <a:r>
              <a:rPr lang="en-US" dirty="0" err="1"/>
              <a:t>CiHS</a:t>
            </a:r>
            <a:r>
              <a:rPr lang="en-US" dirty="0"/>
              <a:t> students to campus. </a:t>
            </a:r>
          </a:p>
        </p:txBody>
      </p:sp>
      <p:sp>
        <p:nvSpPr>
          <p:cNvPr id="4" name="Slide Number Placeholder 3">
            <a:extLst>
              <a:ext uri="{FF2B5EF4-FFF2-40B4-BE49-F238E27FC236}">
                <a16:creationId xmlns:a16="http://schemas.microsoft.com/office/drawing/2014/main" id="{4B12EC4D-23F1-2998-2E52-0AC3F267C7B2}"/>
              </a:ext>
            </a:extLst>
          </p:cNvPr>
          <p:cNvSpPr>
            <a:spLocks noGrp="1"/>
          </p:cNvSpPr>
          <p:nvPr>
            <p:ph type="sldNum" sz="quarter" idx="5"/>
          </p:nvPr>
        </p:nvSpPr>
        <p:spPr/>
        <p:txBody>
          <a:bodyPr/>
          <a:lstStyle/>
          <a:p>
            <a:fld id="{40C9D364-2EA9-4DEB-BAC9-0E1A50DD564F}" type="slidenum">
              <a:rPr lang="en-US" smtClean="0"/>
              <a:t>21</a:t>
            </a:fld>
            <a:endParaRPr lang="en-US"/>
          </a:p>
        </p:txBody>
      </p:sp>
    </p:spTree>
    <p:extLst>
      <p:ext uri="{BB962C8B-B14F-4D97-AF65-F5344CB8AC3E}">
        <p14:creationId xmlns:p14="http://schemas.microsoft.com/office/powerpoint/2010/main" val="3294696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02280-13EE-C43F-2D98-0756FB6AF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31F85-F519-C12B-3F35-2072AB2F6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A595B-7DD8-DD2C-9FB5-2F0E775F492D}"/>
              </a:ext>
            </a:extLst>
          </p:cNvPr>
          <p:cNvSpPr>
            <a:spLocks noGrp="1"/>
          </p:cNvSpPr>
          <p:nvPr>
            <p:ph type="body" idx="1"/>
          </p:nvPr>
        </p:nvSpPr>
        <p:spPr/>
        <p:txBody>
          <a:bodyPr/>
          <a:lstStyle/>
          <a:p>
            <a:r>
              <a:rPr lang="en-US" dirty="0"/>
              <a:t>You’re almost there!!! Make sure you submit final grades before leaving for vacation. You will not have access to your account and the grade portal over the Summer. </a:t>
            </a:r>
          </a:p>
        </p:txBody>
      </p:sp>
      <p:sp>
        <p:nvSpPr>
          <p:cNvPr id="4" name="Slide Number Placeholder 3">
            <a:extLst>
              <a:ext uri="{FF2B5EF4-FFF2-40B4-BE49-F238E27FC236}">
                <a16:creationId xmlns:a16="http://schemas.microsoft.com/office/drawing/2014/main" id="{AC57D5EC-8E80-128D-1B2D-7627704EEBB2}"/>
              </a:ext>
            </a:extLst>
          </p:cNvPr>
          <p:cNvSpPr>
            <a:spLocks noGrp="1"/>
          </p:cNvSpPr>
          <p:nvPr>
            <p:ph type="sldNum" sz="quarter" idx="5"/>
          </p:nvPr>
        </p:nvSpPr>
        <p:spPr/>
        <p:txBody>
          <a:bodyPr/>
          <a:lstStyle/>
          <a:p>
            <a:fld id="{40C9D364-2EA9-4DEB-BAC9-0E1A50DD564F}" type="slidenum">
              <a:rPr lang="en-US" smtClean="0"/>
              <a:t>22</a:t>
            </a:fld>
            <a:endParaRPr lang="en-US"/>
          </a:p>
        </p:txBody>
      </p:sp>
    </p:spTree>
    <p:extLst>
      <p:ext uri="{BB962C8B-B14F-4D97-AF65-F5344CB8AC3E}">
        <p14:creationId xmlns:p14="http://schemas.microsoft.com/office/powerpoint/2010/main" val="506613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If we have adequate time….</a:t>
            </a:r>
            <a:br>
              <a:rPr lang="en-US" dirty="0"/>
            </a:br>
            <a:endParaRPr lang="en-US" dirty="0"/>
          </a:p>
          <a:p>
            <a:pPr defTabSz="933237">
              <a:defRPr/>
            </a:pPr>
            <a:r>
              <a:rPr lang="en-US" dirty="0"/>
              <a:t>I will read the questions aloud for everyone. As I’m reading think about each type of withdrawal the students need. Feel free to use Pg 5 Deadlines and Definitions. This is an open notebook exercise. Then I will give you a few moments to think and share with your groups. Then we will discuss this as a larger group and answer any questions. </a:t>
            </a:r>
          </a:p>
          <a:p>
            <a:endParaRPr lang="en-US" dirty="0"/>
          </a:p>
        </p:txBody>
      </p:sp>
      <p:sp>
        <p:nvSpPr>
          <p:cNvPr id="4" name="Slide Number Placeholder 3"/>
          <p:cNvSpPr>
            <a:spLocks noGrp="1"/>
          </p:cNvSpPr>
          <p:nvPr>
            <p:ph type="sldNum" sz="quarter" idx="5"/>
          </p:nvPr>
        </p:nvSpPr>
        <p:spPr/>
        <p:txBody>
          <a:bodyPr/>
          <a:lstStyle/>
          <a:p>
            <a:fld id="{40C9D364-2EA9-4DEB-BAC9-0E1A50DD564F}" type="slidenum">
              <a:rPr lang="en-US" smtClean="0"/>
              <a:t>23</a:t>
            </a:fld>
            <a:endParaRPr lang="en-US"/>
          </a:p>
        </p:txBody>
      </p:sp>
    </p:spTree>
    <p:extLst>
      <p:ext uri="{BB962C8B-B14F-4D97-AF65-F5344CB8AC3E}">
        <p14:creationId xmlns:p14="http://schemas.microsoft.com/office/powerpoint/2010/main" val="168656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BC9BB-3462-A3C9-2C5F-F81C415DD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8304B-7884-B9C3-0962-BFE4440AB3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2860B-074C-F538-0D65-EF44E518C133}"/>
              </a:ext>
            </a:extLst>
          </p:cNvPr>
          <p:cNvSpPr>
            <a:spLocks noGrp="1"/>
          </p:cNvSpPr>
          <p:nvPr>
            <p:ph type="body" idx="1"/>
          </p:nvPr>
        </p:nvSpPr>
        <p:spPr/>
        <p:txBody>
          <a:bodyPr/>
          <a:lstStyle/>
          <a:p>
            <a:pPr defTabSz="933237">
              <a:defRPr/>
            </a:pPr>
            <a:r>
              <a:rPr lang="en-US" dirty="0"/>
              <a:t>If we have adequate time….</a:t>
            </a:r>
            <a:br>
              <a:rPr lang="en-US" dirty="0"/>
            </a:br>
            <a:endParaRPr lang="en-US" dirty="0"/>
          </a:p>
          <a:p>
            <a:pPr defTabSz="933237">
              <a:defRPr/>
            </a:pPr>
            <a:r>
              <a:rPr lang="en-US" dirty="0"/>
              <a:t>I will read the questions aloud for everyone. As I’m reading think about each type of withdrawal the students need. Feel free to use Pg 5 Deadlines and Definitions. This is an open notebook exercise. Then I will give you a few moments to think and share with your groups. Then we will discuss this as a larger group and answer any questions. </a:t>
            </a:r>
          </a:p>
          <a:p>
            <a:endParaRPr lang="en-US" dirty="0"/>
          </a:p>
        </p:txBody>
      </p:sp>
      <p:sp>
        <p:nvSpPr>
          <p:cNvPr id="4" name="Slide Number Placeholder 3">
            <a:extLst>
              <a:ext uri="{FF2B5EF4-FFF2-40B4-BE49-F238E27FC236}">
                <a16:creationId xmlns:a16="http://schemas.microsoft.com/office/drawing/2014/main" id="{A8A1EFE3-67D5-5C37-1F1D-91750C8CECE7}"/>
              </a:ext>
            </a:extLst>
          </p:cNvPr>
          <p:cNvSpPr>
            <a:spLocks noGrp="1"/>
          </p:cNvSpPr>
          <p:nvPr>
            <p:ph type="sldNum" sz="quarter" idx="5"/>
          </p:nvPr>
        </p:nvSpPr>
        <p:spPr/>
        <p:txBody>
          <a:bodyPr/>
          <a:lstStyle/>
          <a:p>
            <a:fld id="{40C9D364-2EA9-4DEB-BAC9-0E1A50DD564F}" type="slidenum">
              <a:rPr lang="en-US" smtClean="0"/>
              <a:t>24</a:t>
            </a:fld>
            <a:endParaRPr lang="en-US"/>
          </a:p>
        </p:txBody>
      </p:sp>
    </p:spTree>
    <p:extLst>
      <p:ext uri="{BB962C8B-B14F-4D97-AF65-F5344CB8AC3E}">
        <p14:creationId xmlns:p14="http://schemas.microsoft.com/office/powerpoint/2010/main" val="3510443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of questions later, please don’t hesitate to reach out. </a:t>
            </a:r>
          </a:p>
        </p:txBody>
      </p:sp>
      <p:sp>
        <p:nvSpPr>
          <p:cNvPr id="4" name="Slide Number Placeholder 3"/>
          <p:cNvSpPr>
            <a:spLocks noGrp="1"/>
          </p:cNvSpPr>
          <p:nvPr>
            <p:ph type="sldNum" sz="quarter" idx="5"/>
          </p:nvPr>
        </p:nvSpPr>
        <p:spPr/>
        <p:txBody>
          <a:bodyPr/>
          <a:lstStyle/>
          <a:p>
            <a:fld id="{40C9D364-2EA9-4DEB-BAC9-0E1A50DD564F}" type="slidenum">
              <a:rPr lang="en-US" smtClean="0"/>
              <a:t>25</a:t>
            </a:fld>
            <a:endParaRPr lang="en-US"/>
          </a:p>
        </p:txBody>
      </p:sp>
    </p:spTree>
    <p:extLst>
      <p:ext uri="{BB962C8B-B14F-4D97-AF65-F5344CB8AC3E}">
        <p14:creationId xmlns:p14="http://schemas.microsoft.com/office/powerpoint/2010/main" val="2595868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refresher on today’s agenda. After here, you will have the option to attend two different break out sessions. Feel free to look at Today’s agenda for a description of each break out session. </a:t>
            </a:r>
          </a:p>
        </p:txBody>
      </p:sp>
      <p:sp>
        <p:nvSpPr>
          <p:cNvPr id="4" name="Slide Number Placeholder 3"/>
          <p:cNvSpPr>
            <a:spLocks noGrp="1"/>
          </p:cNvSpPr>
          <p:nvPr>
            <p:ph type="sldNum" sz="quarter" idx="5"/>
          </p:nvPr>
        </p:nvSpPr>
        <p:spPr/>
        <p:txBody>
          <a:bodyPr/>
          <a:lstStyle/>
          <a:p>
            <a:pPr defTabSz="933237">
              <a:defRPr/>
            </a:pPr>
            <a:fld id="{9E26237C-0BAD-4A90-9EE3-DDD81C12A502}" type="slidenum">
              <a:rPr lang="en-US">
                <a:solidFill>
                  <a:prstClr val="black"/>
                </a:solidFill>
                <a:latin typeface="Calibri" panose="020F0502020204030204"/>
              </a:rPr>
              <a:pPr defTabSz="933237">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2851848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attending two break out sessions, new teachers will meet with their Faculty Liaison while returning teachers and administrators/reviewers will participate in a program Q &amp; A with our Assistant Director Sarah Maes. </a:t>
            </a:r>
          </a:p>
        </p:txBody>
      </p:sp>
      <p:sp>
        <p:nvSpPr>
          <p:cNvPr id="4" name="Slide Number Placeholder 3"/>
          <p:cNvSpPr>
            <a:spLocks noGrp="1"/>
          </p:cNvSpPr>
          <p:nvPr>
            <p:ph type="sldNum" sz="quarter" idx="5"/>
          </p:nvPr>
        </p:nvSpPr>
        <p:spPr/>
        <p:txBody>
          <a:bodyPr/>
          <a:lstStyle/>
          <a:p>
            <a:fld id="{40C9D364-2EA9-4DEB-BAC9-0E1A50DD564F}" type="slidenum">
              <a:rPr lang="en-US" smtClean="0"/>
              <a:t>27</a:t>
            </a:fld>
            <a:endParaRPr lang="en-US"/>
          </a:p>
        </p:txBody>
      </p:sp>
    </p:spTree>
    <p:extLst>
      <p:ext uri="{BB962C8B-B14F-4D97-AF65-F5344CB8AC3E}">
        <p14:creationId xmlns:p14="http://schemas.microsoft.com/office/powerpoint/2010/main" val="1228759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3-5min  discussion. </a:t>
            </a:r>
          </a:p>
        </p:txBody>
      </p:sp>
      <p:sp>
        <p:nvSpPr>
          <p:cNvPr id="4" name="Slide Number Placeholder 3"/>
          <p:cNvSpPr>
            <a:spLocks noGrp="1"/>
          </p:cNvSpPr>
          <p:nvPr>
            <p:ph type="sldNum" sz="quarter" idx="5"/>
          </p:nvPr>
        </p:nvSpPr>
        <p:spPr/>
        <p:txBody>
          <a:bodyPr/>
          <a:lstStyle/>
          <a:p>
            <a:fld id="{40C9D364-2EA9-4DEB-BAC9-0E1A50DD564F}" type="slidenum">
              <a:rPr lang="en-US" smtClean="0"/>
              <a:t>3</a:t>
            </a:fld>
            <a:endParaRPr lang="en-US"/>
          </a:p>
        </p:txBody>
      </p:sp>
    </p:spTree>
    <p:extLst>
      <p:ext uri="{BB962C8B-B14F-4D97-AF65-F5344CB8AC3E}">
        <p14:creationId xmlns:p14="http://schemas.microsoft.com/office/powerpoint/2010/main" val="4156965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0CB19-AA96-34F6-C7B8-9918BFA13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E0798-D8DE-BEFB-93DD-9D167CB2FD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BA2B66-48F6-742D-7F55-37A1CC5F41B7}"/>
              </a:ext>
            </a:extLst>
          </p:cNvPr>
          <p:cNvSpPr>
            <a:spLocks noGrp="1"/>
          </p:cNvSpPr>
          <p:nvPr>
            <p:ph type="body" idx="1"/>
          </p:nvPr>
        </p:nvSpPr>
        <p:spPr/>
        <p:txBody>
          <a:bodyPr/>
          <a:lstStyle/>
          <a:p>
            <a:r>
              <a:rPr lang="en-US" dirty="0"/>
              <a:t>Yes I mean everyone, while we love our teachers, we recognize everyone contributes to creating a comfortable and inclusive learning environment. Students wouldn’t be able to learn without teachers, but also if the trash was piled high, or if there was no breakfast or even subs because our teachers deserve breaks too.</a:t>
            </a:r>
          </a:p>
        </p:txBody>
      </p:sp>
      <p:sp>
        <p:nvSpPr>
          <p:cNvPr id="4" name="Slide Number Placeholder 3">
            <a:extLst>
              <a:ext uri="{FF2B5EF4-FFF2-40B4-BE49-F238E27FC236}">
                <a16:creationId xmlns:a16="http://schemas.microsoft.com/office/drawing/2014/main" id="{BF832497-78F9-3BCB-8C88-B0BDCDEF4EC5}"/>
              </a:ext>
            </a:extLst>
          </p:cNvPr>
          <p:cNvSpPr>
            <a:spLocks noGrp="1"/>
          </p:cNvSpPr>
          <p:nvPr>
            <p:ph type="sldNum" sz="quarter" idx="5"/>
          </p:nvPr>
        </p:nvSpPr>
        <p:spPr/>
        <p:txBody>
          <a:bodyPr/>
          <a:lstStyle/>
          <a:p>
            <a:fld id="{40C9D364-2EA9-4DEB-BAC9-0E1A50DD564F}" type="slidenum">
              <a:rPr lang="en-US" smtClean="0"/>
              <a:t>4</a:t>
            </a:fld>
            <a:endParaRPr lang="en-US"/>
          </a:p>
        </p:txBody>
      </p:sp>
    </p:spTree>
    <p:extLst>
      <p:ext uri="{BB962C8B-B14F-4D97-AF65-F5344CB8AC3E}">
        <p14:creationId xmlns:p14="http://schemas.microsoft.com/office/powerpoint/2010/main" val="2310815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people involved in the College in the High School process. Teachers and Reviewers however do a majority of the work and typically have access to our online registration site (cihs.cwu.edu). Communications between students, teachers, reviewers, families and the </a:t>
            </a:r>
            <a:r>
              <a:rPr lang="en-US" dirty="0" err="1"/>
              <a:t>CiHS</a:t>
            </a:r>
            <a:r>
              <a:rPr lang="en-US" dirty="0"/>
              <a:t> Office is critical. Let’s look over the responsibilities of teachers and reviewers at their school. Notice some similarities – things we should all be doing. We will go into more detail through this presentation and provide you with an overview of just how quickly things can happen in College in the High School. </a:t>
            </a:r>
          </a:p>
        </p:txBody>
      </p:sp>
      <p:sp>
        <p:nvSpPr>
          <p:cNvPr id="4" name="Slide Number Placeholder 3"/>
          <p:cNvSpPr>
            <a:spLocks noGrp="1"/>
          </p:cNvSpPr>
          <p:nvPr>
            <p:ph type="sldNum" sz="quarter" idx="5"/>
          </p:nvPr>
        </p:nvSpPr>
        <p:spPr/>
        <p:txBody>
          <a:bodyPr/>
          <a:lstStyle/>
          <a:p>
            <a:fld id="{40C9D364-2EA9-4DEB-BAC9-0E1A50DD564F}" type="slidenum">
              <a:rPr lang="en-US" smtClean="0"/>
              <a:t>5</a:t>
            </a:fld>
            <a:endParaRPr lang="en-US"/>
          </a:p>
        </p:txBody>
      </p:sp>
    </p:spTree>
    <p:extLst>
      <p:ext uri="{BB962C8B-B14F-4D97-AF65-F5344CB8AC3E}">
        <p14:creationId xmlns:p14="http://schemas.microsoft.com/office/powerpoint/2010/main" val="2464967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C9D364-2EA9-4DEB-BAC9-0E1A50DD564F}" type="slidenum">
              <a:rPr lang="en-US" smtClean="0"/>
              <a:t>6</a:t>
            </a:fld>
            <a:endParaRPr lang="en-US"/>
          </a:p>
        </p:txBody>
      </p:sp>
    </p:spTree>
    <p:extLst>
      <p:ext uri="{BB962C8B-B14F-4D97-AF65-F5344CB8AC3E}">
        <p14:creationId xmlns:p14="http://schemas.microsoft.com/office/powerpoint/2010/main" val="1870031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Summer Tasks: </a:t>
            </a:r>
          </a:p>
          <a:p>
            <a:endParaRPr lang="en-US" dirty="0"/>
          </a:p>
          <a:p>
            <a:r>
              <a:rPr lang="en-US" dirty="0"/>
              <a:t>We know you work very hard during the year, so we try not to take too much of your time over the Summer. Returning teachers will receive section request emails in May or June for Fall. If you are a new teacher or new to your discipline you will receive a section request email once we confirm you completed your required training today.</a:t>
            </a:r>
          </a:p>
          <a:p>
            <a:endParaRPr lang="en-US" dirty="0"/>
          </a:p>
          <a:p>
            <a:r>
              <a:rPr lang="en-US" dirty="0"/>
              <a:t>Teachers are required to attend Summer Institute every three years to remain in compliance. </a:t>
            </a:r>
          </a:p>
          <a:p>
            <a:endParaRPr lang="en-US" dirty="0"/>
          </a:p>
        </p:txBody>
      </p:sp>
      <p:sp>
        <p:nvSpPr>
          <p:cNvPr id="4" name="Slide Number Placeholder 3"/>
          <p:cNvSpPr>
            <a:spLocks noGrp="1"/>
          </p:cNvSpPr>
          <p:nvPr>
            <p:ph type="sldNum" sz="quarter" idx="5"/>
          </p:nvPr>
        </p:nvSpPr>
        <p:spPr/>
        <p:txBody>
          <a:bodyPr/>
          <a:lstStyle/>
          <a:p>
            <a:fld id="{40C9D364-2EA9-4DEB-BAC9-0E1A50DD564F}" type="slidenum">
              <a:rPr lang="en-US" smtClean="0"/>
              <a:t>7</a:t>
            </a:fld>
            <a:endParaRPr lang="en-US"/>
          </a:p>
        </p:txBody>
      </p:sp>
    </p:spTree>
    <p:extLst>
      <p:ext uri="{BB962C8B-B14F-4D97-AF65-F5344CB8AC3E}">
        <p14:creationId xmlns:p14="http://schemas.microsoft.com/office/powerpoint/2010/main" val="1325345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11D43-5052-89E2-3A74-2FE33FA66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7FF9D-756D-C3D0-C1AE-79072D541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30F3F-5F1E-A70E-9A59-9500550E02AA}"/>
              </a:ext>
            </a:extLst>
          </p:cNvPr>
          <p:cNvSpPr>
            <a:spLocks noGrp="1"/>
          </p:cNvSpPr>
          <p:nvPr>
            <p:ph type="body" idx="1"/>
          </p:nvPr>
        </p:nvSpPr>
        <p:spPr/>
        <p:txBody>
          <a:bodyPr/>
          <a:lstStyle/>
          <a:p>
            <a:r>
              <a:rPr lang="en-US" dirty="0"/>
              <a:t>The interlocal agreement (ILA) contains a list of approved schools and teachers authorized to offer specific CWU courses. If a teacher is not listed in the ILA they cannot offer CWU courses. </a:t>
            </a:r>
          </a:p>
        </p:txBody>
      </p:sp>
      <p:sp>
        <p:nvSpPr>
          <p:cNvPr id="4" name="Slide Number Placeholder 3">
            <a:extLst>
              <a:ext uri="{FF2B5EF4-FFF2-40B4-BE49-F238E27FC236}">
                <a16:creationId xmlns:a16="http://schemas.microsoft.com/office/drawing/2014/main" id="{3D83B9A4-2854-265B-1A5F-D05F2D0E2C21}"/>
              </a:ext>
            </a:extLst>
          </p:cNvPr>
          <p:cNvSpPr>
            <a:spLocks noGrp="1"/>
          </p:cNvSpPr>
          <p:nvPr>
            <p:ph type="sldNum" sz="quarter" idx="5"/>
          </p:nvPr>
        </p:nvSpPr>
        <p:spPr/>
        <p:txBody>
          <a:bodyPr/>
          <a:lstStyle/>
          <a:p>
            <a:fld id="{40C9D364-2EA9-4DEB-BAC9-0E1A50DD564F}" type="slidenum">
              <a:rPr lang="en-US" smtClean="0"/>
              <a:t>8</a:t>
            </a:fld>
            <a:endParaRPr lang="en-US"/>
          </a:p>
        </p:txBody>
      </p:sp>
    </p:spTree>
    <p:extLst>
      <p:ext uri="{BB962C8B-B14F-4D97-AF65-F5344CB8AC3E}">
        <p14:creationId xmlns:p14="http://schemas.microsoft.com/office/powerpoint/2010/main" val="116223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is back in session. Our Fall 2025 registration period for ALL schools opens September 8</a:t>
            </a:r>
            <a:r>
              <a:rPr lang="en-US" baseline="30000" dirty="0"/>
              <a:t>th</a:t>
            </a:r>
            <a:r>
              <a:rPr lang="en-US" dirty="0"/>
              <a:t>, 2025 and closes October 3</a:t>
            </a:r>
            <a:r>
              <a:rPr lang="en-US" baseline="30000" dirty="0"/>
              <a:t>rd</a:t>
            </a:r>
            <a:r>
              <a:rPr lang="en-US" dirty="0"/>
              <a:t>, 2025. It’s okay if students are seated in your class before they can sign up on cihs.cwu.edu, this is their time to get a feel for the class and determine if they want to sign up for college credit. Teachers should be informing their students about </a:t>
            </a:r>
            <a:r>
              <a:rPr lang="en-US" dirty="0" err="1"/>
              <a:t>CiHS</a:t>
            </a:r>
            <a:r>
              <a:rPr lang="en-US" dirty="0"/>
              <a:t> options available to them. Counselors should also be informing students and families about dual credit. Consider hosting an dual credit night at your high school. </a:t>
            </a:r>
          </a:p>
        </p:txBody>
      </p:sp>
      <p:sp>
        <p:nvSpPr>
          <p:cNvPr id="4" name="Slide Number Placeholder 3"/>
          <p:cNvSpPr>
            <a:spLocks noGrp="1"/>
          </p:cNvSpPr>
          <p:nvPr>
            <p:ph type="sldNum" sz="quarter" idx="5"/>
          </p:nvPr>
        </p:nvSpPr>
        <p:spPr/>
        <p:txBody>
          <a:bodyPr/>
          <a:lstStyle/>
          <a:p>
            <a:fld id="{40C9D364-2EA9-4DEB-BAC9-0E1A50DD564F}" type="slidenum">
              <a:rPr lang="en-US" smtClean="0"/>
              <a:t>9</a:t>
            </a:fld>
            <a:endParaRPr lang="en-US"/>
          </a:p>
        </p:txBody>
      </p:sp>
    </p:spTree>
    <p:extLst>
      <p:ext uri="{BB962C8B-B14F-4D97-AF65-F5344CB8AC3E}">
        <p14:creationId xmlns:p14="http://schemas.microsoft.com/office/powerpoint/2010/main" val="246179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bg1"/>
        </a:solidFill>
        <a:effectLst/>
      </p:bgPr>
    </p:bg>
    <p:spTree>
      <p:nvGrpSpPr>
        <p:cNvPr id="1" name=""/>
        <p:cNvGrpSpPr/>
        <p:nvPr/>
      </p:nvGrpSpPr>
      <p:grpSpPr>
        <a:xfrm>
          <a:off x="0" y="0"/>
          <a:ext cx="0" cy="0"/>
          <a:chOff x="0" y="0"/>
          <a:chExt cx="0" cy="0"/>
        </a:xfrm>
      </p:grpSpPr>
      <p:pic>
        <p:nvPicPr>
          <p:cNvPr id="11" name="Picture 10" descr="Icon&#10;&#10;Description automatically generated with medium confidence">
            <a:extLst>
              <a:ext uri="{FF2B5EF4-FFF2-40B4-BE49-F238E27FC236}">
                <a16:creationId xmlns:a16="http://schemas.microsoft.com/office/drawing/2014/main" id="{7714F355-5A12-8230-A04F-DB4CFD8AABEA}"/>
              </a:ext>
            </a:extLst>
          </p:cNvPr>
          <p:cNvPicPr>
            <a:picLocks noChangeAspect="1"/>
          </p:cNvPicPr>
          <p:nvPr userDrawn="1"/>
        </p:nvPicPr>
        <p:blipFill>
          <a:blip r:embed="rId2"/>
          <a:stretch>
            <a:fillRect/>
          </a:stretch>
        </p:blipFill>
        <p:spPr>
          <a:xfrm>
            <a:off x="466380" y="444964"/>
            <a:ext cx="2588970" cy="880710"/>
          </a:xfrm>
          <a:prstGeom prst="rect">
            <a:avLst/>
          </a:prstGeom>
        </p:spPr>
      </p:pic>
      <p:sp>
        <p:nvSpPr>
          <p:cNvPr id="12" name="Rectangle 11">
            <a:extLst>
              <a:ext uri="{FF2B5EF4-FFF2-40B4-BE49-F238E27FC236}">
                <a16:creationId xmlns:a16="http://schemas.microsoft.com/office/drawing/2014/main" id="{510AB1F3-14CD-D36B-2893-AF8FBE5A1FD6}"/>
              </a:ext>
            </a:extLst>
          </p:cNvPr>
          <p:cNvSpPr/>
          <p:nvPr userDrawn="1"/>
        </p:nvSpPr>
        <p:spPr>
          <a:xfrm>
            <a:off x="0" y="6615953"/>
            <a:ext cx="12192000" cy="24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Inter Semi Bold" panose="02000503000000020004" pitchFamily="2" charset="0"/>
            </a:endParaRPr>
          </a:p>
        </p:txBody>
      </p:sp>
      <p:sp>
        <p:nvSpPr>
          <p:cNvPr id="13" name="Parallelogram 12">
            <a:extLst>
              <a:ext uri="{FF2B5EF4-FFF2-40B4-BE49-F238E27FC236}">
                <a16:creationId xmlns:a16="http://schemas.microsoft.com/office/drawing/2014/main" id="{8AF521B1-0959-DD5C-DF44-001AD62FE3E8}"/>
              </a:ext>
            </a:extLst>
          </p:cNvPr>
          <p:cNvSpPr>
            <a:spLocks noGrp="1" noRot="1" noMove="1" noResize="1" noEditPoints="1" noAdjustHandles="1" noChangeArrowheads="1" noChangeShapeType="1"/>
          </p:cNvSpPr>
          <p:nvPr userDrawn="1"/>
        </p:nvSpPr>
        <p:spPr>
          <a:xfrm rot="10800000">
            <a:off x="738174" y="4967620"/>
            <a:ext cx="2043952" cy="369591"/>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32" name="Title 4">
            <a:extLst>
              <a:ext uri="{FF2B5EF4-FFF2-40B4-BE49-F238E27FC236}">
                <a16:creationId xmlns:a16="http://schemas.microsoft.com/office/drawing/2014/main" id="{376BA4C8-0C0E-46AB-C70B-892A65D9005C}"/>
              </a:ext>
            </a:extLst>
          </p:cNvPr>
          <p:cNvSpPr>
            <a:spLocks noGrp="1"/>
          </p:cNvSpPr>
          <p:nvPr>
            <p:ph type="title"/>
          </p:nvPr>
        </p:nvSpPr>
        <p:spPr>
          <a:xfrm>
            <a:off x="-1" y="1736355"/>
            <a:ext cx="6909343" cy="2234458"/>
          </a:xfrm>
          <a:prstGeom prst="rect">
            <a:avLst/>
          </a:prstGeom>
          <a:noFill/>
        </p:spPr>
        <p:txBody>
          <a:bodyPr wrap="square" lIns="731520" tIns="365760" rIns="365760" bIns="365760" anchor="t" anchorCtr="0">
            <a:spAutoFit/>
          </a:bodyPr>
          <a:lstStyle>
            <a:lvl1pPr algn="l">
              <a:defRPr lang="en-US" sz="5400" noProof="0" dirty="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Master title style</a:t>
            </a:r>
          </a:p>
        </p:txBody>
      </p:sp>
      <p:pic>
        <p:nvPicPr>
          <p:cNvPr id="2" name="Picture Placeholder 61">
            <a:extLst>
              <a:ext uri="{FF2B5EF4-FFF2-40B4-BE49-F238E27FC236}">
                <a16:creationId xmlns:a16="http://schemas.microsoft.com/office/drawing/2014/main" id="{DFCBF4DC-4D3D-3103-8752-1DD7E5D564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768" t="16659" r="210" b="-113"/>
          <a:stretch/>
        </p:blipFill>
        <p:spPr>
          <a:xfrm>
            <a:off x="1357163" y="-2540"/>
            <a:ext cx="10837288" cy="6627495"/>
          </a:xfrm>
          <a:custGeom>
            <a:avLst/>
            <a:gdLst>
              <a:gd name="connsiteX0" fmla="*/ 0 w 10952481"/>
              <a:gd name="connsiteY0" fmla="*/ 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0 w 10952481"/>
              <a:gd name="connsiteY4" fmla="*/ 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3098800 w 10952481"/>
              <a:gd name="connsiteY4"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2326640 w 10952481"/>
              <a:gd name="connsiteY4" fmla="*/ 1727200 h 6858000"/>
              <a:gd name="connsiteX5" fmla="*/ 3098800 w 10952481"/>
              <a:gd name="connsiteY5"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2326640 w 10952481"/>
              <a:gd name="connsiteY5" fmla="*/ 1727200 h 6858000"/>
              <a:gd name="connsiteX6" fmla="*/ 3098800 w 10952481"/>
              <a:gd name="connsiteY6"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2032000 w 10952481"/>
              <a:gd name="connsiteY5" fmla="*/ 2357120 h 6858000"/>
              <a:gd name="connsiteX6" fmla="*/ 2326640 w 10952481"/>
              <a:gd name="connsiteY6" fmla="*/ 1727200 h 6858000"/>
              <a:gd name="connsiteX7" fmla="*/ 3098800 w 10952481"/>
              <a:gd name="connsiteY7"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5643880 w 10952481"/>
              <a:gd name="connsiteY5" fmla="*/ 1722120 h 6858000"/>
              <a:gd name="connsiteX6" fmla="*/ 2326640 w 10952481"/>
              <a:gd name="connsiteY6" fmla="*/ 1727200 h 6858000"/>
              <a:gd name="connsiteX7" fmla="*/ 3098800 w 10952481"/>
              <a:gd name="connsiteY7"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3164840 w 10952481"/>
              <a:gd name="connsiteY5" fmla="*/ 3012440 h 6858000"/>
              <a:gd name="connsiteX6" fmla="*/ 5643880 w 10952481"/>
              <a:gd name="connsiteY6" fmla="*/ 1722120 h 6858000"/>
              <a:gd name="connsiteX7" fmla="*/ 2326640 w 10952481"/>
              <a:gd name="connsiteY7" fmla="*/ 1727200 h 6858000"/>
              <a:gd name="connsiteX8" fmla="*/ 3098800 w 10952481"/>
              <a:gd name="connsiteY8"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5628640 w 10952481"/>
              <a:gd name="connsiteY5" fmla="*/ 3967480 h 6858000"/>
              <a:gd name="connsiteX6" fmla="*/ 5643880 w 10952481"/>
              <a:gd name="connsiteY6" fmla="*/ 1722120 h 6858000"/>
              <a:gd name="connsiteX7" fmla="*/ 2326640 w 10952481"/>
              <a:gd name="connsiteY7" fmla="*/ 1727200 h 6858000"/>
              <a:gd name="connsiteX8" fmla="*/ 3098800 w 10952481"/>
              <a:gd name="connsiteY8"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066800 w 10952481"/>
              <a:gd name="connsiteY4" fmla="*/ 4500880 h 6858000"/>
              <a:gd name="connsiteX5" fmla="*/ 1300480 w 10952481"/>
              <a:gd name="connsiteY5" fmla="*/ 3972560 h 6858000"/>
              <a:gd name="connsiteX6" fmla="*/ 5628640 w 10952481"/>
              <a:gd name="connsiteY6" fmla="*/ 3967480 h 6858000"/>
              <a:gd name="connsiteX7" fmla="*/ 5643880 w 10952481"/>
              <a:gd name="connsiteY7" fmla="*/ 1722120 h 6858000"/>
              <a:gd name="connsiteX8" fmla="*/ 2326640 w 10952481"/>
              <a:gd name="connsiteY8" fmla="*/ 1727200 h 6858000"/>
              <a:gd name="connsiteX9" fmla="*/ 3098800 w 10952481"/>
              <a:gd name="connsiteY9"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863600 w 10952481"/>
              <a:gd name="connsiteY4" fmla="*/ 4963160 h 6858000"/>
              <a:gd name="connsiteX5" fmla="*/ 1300480 w 10952481"/>
              <a:gd name="connsiteY5" fmla="*/ 3972560 h 6858000"/>
              <a:gd name="connsiteX6" fmla="*/ 5628640 w 10952481"/>
              <a:gd name="connsiteY6" fmla="*/ 3967480 h 6858000"/>
              <a:gd name="connsiteX7" fmla="*/ 5643880 w 10952481"/>
              <a:gd name="connsiteY7" fmla="*/ 1722120 h 6858000"/>
              <a:gd name="connsiteX8" fmla="*/ 2326640 w 10952481"/>
              <a:gd name="connsiteY8" fmla="*/ 1727200 h 6858000"/>
              <a:gd name="connsiteX9" fmla="*/ 3098800 w 10952481"/>
              <a:gd name="connsiteY9"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72160 w 10952481"/>
              <a:gd name="connsiteY4" fmla="*/ 5151120 h 6858000"/>
              <a:gd name="connsiteX5" fmla="*/ 863600 w 10952481"/>
              <a:gd name="connsiteY5" fmla="*/ 4963160 h 6858000"/>
              <a:gd name="connsiteX6" fmla="*/ 1300480 w 10952481"/>
              <a:gd name="connsiteY6" fmla="*/ 3972560 h 6858000"/>
              <a:gd name="connsiteX7" fmla="*/ 5628640 w 10952481"/>
              <a:gd name="connsiteY7" fmla="*/ 3967480 h 6858000"/>
              <a:gd name="connsiteX8" fmla="*/ 5643880 w 10952481"/>
              <a:gd name="connsiteY8" fmla="*/ 1722120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0480 w 10952481"/>
              <a:gd name="connsiteY6" fmla="*/ 3972560 h 6858000"/>
              <a:gd name="connsiteX7" fmla="*/ 5628640 w 10952481"/>
              <a:gd name="connsiteY7" fmla="*/ 3967480 h 6858000"/>
              <a:gd name="connsiteX8" fmla="*/ 5643880 w 10952481"/>
              <a:gd name="connsiteY8" fmla="*/ 1722120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0480 w 10952481"/>
              <a:gd name="connsiteY6" fmla="*/ 3972560 h 6858000"/>
              <a:gd name="connsiteX7" fmla="*/ 5633402 w 10952481"/>
              <a:gd name="connsiteY7" fmla="*/ 3969068 h 6858000"/>
              <a:gd name="connsiteX8" fmla="*/ 5643880 w 10952481"/>
              <a:gd name="connsiteY8" fmla="*/ 1722120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0480 w 10952481"/>
              <a:gd name="connsiteY6" fmla="*/ 3972560 h 6858000"/>
              <a:gd name="connsiteX7" fmla="*/ 5633402 w 10952481"/>
              <a:gd name="connsiteY7" fmla="*/ 3969068 h 6858000"/>
              <a:gd name="connsiteX8" fmla="*/ 5637530 w 10952481"/>
              <a:gd name="connsiteY8" fmla="*/ 1730057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5243 w 10952481"/>
              <a:gd name="connsiteY6" fmla="*/ 3969385 h 6858000"/>
              <a:gd name="connsiteX7" fmla="*/ 5633402 w 10952481"/>
              <a:gd name="connsiteY7" fmla="*/ 3969068 h 6858000"/>
              <a:gd name="connsiteX8" fmla="*/ 5637530 w 10952481"/>
              <a:gd name="connsiteY8" fmla="*/ 1730057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5243 w 10952481"/>
              <a:gd name="connsiteY6" fmla="*/ 3969385 h 6858000"/>
              <a:gd name="connsiteX7" fmla="*/ 5633402 w 10952481"/>
              <a:gd name="connsiteY7" fmla="*/ 3969068 h 6858000"/>
              <a:gd name="connsiteX8" fmla="*/ 5637530 w 10952481"/>
              <a:gd name="connsiteY8" fmla="*/ 1730057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163955 w 10952481"/>
              <a:gd name="connsiteY4" fmla="*/ 5432425 h 6858000"/>
              <a:gd name="connsiteX5" fmla="*/ 1544320 w 10952481"/>
              <a:gd name="connsiteY5" fmla="*/ 4963160 h 6858000"/>
              <a:gd name="connsiteX6" fmla="*/ 863600 w 10952481"/>
              <a:gd name="connsiteY6" fmla="*/ 4963160 h 6858000"/>
              <a:gd name="connsiteX7" fmla="*/ 1305243 w 10952481"/>
              <a:gd name="connsiteY7" fmla="*/ 3969385 h 6858000"/>
              <a:gd name="connsiteX8" fmla="*/ 5633402 w 10952481"/>
              <a:gd name="connsiteY8" fmla="*/ 3969068 h 6858000"/>
              <a:gd name="connsiteX9" fmla="*/ 5637530 w 10952481"/>
              <a:gd name="connsiteY9" fmla="*/ 1730057 h 6858000"/>
              <a:gd name="connsiteX10" fmla="*/ 2326640 w 10952481"/>
              <a:gd name="connsiteY10" fmla="*/ 1727200 h 6858000"/>
              <a:gd name="connsiteX11" fmla="*/ 3098800 w 10952481"/>
              <a:gd name="connsiteY11"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544320 w 10952481"/>
              <a:gd name="connsiteY5" fmla="*/ 4963160 h 6858000"/>
              <a:gd name="connsiteX6" fmla="*/ 863600 w 10952481"/>
              <a:gd name="connsiteY6" fmla="*/ 4963160 h 6858000"/>
              <a:gd name="connsiteX7" fmla="*/ 1305243 w 10952481"/>
              <a:gd name="connsiteY7" fmla="*/ 3969385 h 6858000"/>
              <a:gd name="connsiteX8" fmla="*/ 5633402 w 10952481"/>
              <a:gd name="connsiteY8" fmla="*/ 3969068 h 6858000"/>
              <a:gd name="connsiteX9" fmla="*/ 5637530 w 10952481"/>
              <a:gd name="connsiteY9" fmla="*/ 1730057 h 6858000"/>
              <a:gd name="connsiteX10" fmla="*/ 2326640 w 10952481"/>
              <a:gd name="connsiteY10" fmla="*/ 1727200 h 6858000"/>
              <a:gd name="connsiteX11" fmla="*/ 3098800 w 10952481"/>
              <a:gd name="connsiteY11"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246505 w 10952481"/>
              <a:gd name="connsiteY5" fmla="*/ 5105400 h 6858000"/>
              <a:gd name="connsiteX6" fmla="*/ 1544320 w 10952481"/>
              <a:gd name="connsiteY6" fmla="*/ 4963160 h 6858000"/>
              <a:gd name="connsiteX7" fmla="*/ 863600 w 10952481"/>
              <a:gd name="connsiteY7" fmla="*/ 4963160 h 6858000"/>
              <a:gd name="connsiteX8" fmla="*/ 1305243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4320 w 10952481"/>
              <a:gd name="connsiteY6" fmla="*/ 4963160 h 6858000"/>
              <a:gd name="connsiteX7" fmla="*/ 863600 w 10952481"/>
              <a:gd name="connsiteY7" fmla="*/ 4963160 h 6858000"/>
              <a:gd name="connsiteX8" fmla="*/ 1305243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4320 w 10952481"/>
              <a:gd name="connsiteY6" fmla="*/ 4963160 h 6858000"/>
              <a:gd name="connsiteX7" fmla="*/ 863600 w 10952481"/>
              <a:gd name="connsiteY7" fmla="*/ 4969510 h 6858000"/>
              <a:gd name="connsiteX8" fmla="*/ 1305243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4320 w 10952481"/>
              <a:gd name="connsiteY6" fmla="*/ 4963160 h 6858000"/>
              <a:gd name="connsiteX7" fmla="*/ 863600 w 10952481"/>
              <a:gd name="connsiteY7" fmla="*/ 4969510 h 6858000"/>
              <a:gd name="connsiteX8" fmla="*/ 1313180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1145 w 10952481"/>
              <a:gd name="connsiteY6" fmla="*/ 4969510 h 6858000"/>
              <a:gd name="connsiteX7" fmla="*/ 863600 w 10952481"/>
              <a:gd name="connsiteY7" fmla="*/ 4969510 h 6858000"/>
              <a:gd name="connsiteX8" fmla="*/ 1313180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2981960 w 10835641"/>
              <a:gd name="connsiteY0" fmla="*/ 10160 h 6858000"/>
              <a:gd name="connsiteX1" fmla="*/ 10835641 w 10835641"/>
              <a:gd name="connsiteY1" fmla="*/ 0 h 6858000"/>
              <a:gd name="connsiteX2" fmla="*/ 10835641 w 10835641"/>
              <a:gd name="connsiteY2" fmla="*/ 6858000 h 6858000"/>
              <a:gd name="connsiteX3" fmla="*/ 0 w 10835641"/>
              <a:gd name="connsiteY3" fmla="*/ 6614160 h 6858000"/>
              <a:gd name="connsiteX4" fmla="*/ 624840 w 10835641"/>
              <a:gd name="connsiteY4" fmla="*/ 5337175 h 6858000"/>
              <a:gd name="connsiteX5" fmla="*/ 1196340 w 10835641"/>
              <a:gd name="connsiteY5" fmla="*/ 5337175 h 6858000"/>
              <a:gd name="connsiteX6" fmla="*/ 1424305 w 10835641"/>
              <a:gd name="connsiteY6" fmla="*/ 4969510 h 6858000"/>
              <a:gd name="connsiteX7" fmla="*/ 746760 w 10835641"/>
              <a:gd name="connsiteY7" fmla="*/ 4969510 h 6858000"/>
              <a:gd name="connsiteX8" fmla="*/ 1196340 w 10835641"/>
              <a:gd name="connsiteY8" fmla="*/ 3969385 h 6858000"/>
              <a:gd name="connsiteX9" fmla="*/ 5516562 w 10835641"/>
              <a:gd name="connsiteY9" fmla="*/ 3969068 h 6858000"/>
              <a:gd name="connsiteX10" fmla="*/ 5520690 w 10835641"/>
              <a:gd name="connsiteY10" fmla="*/ 1730057 h 6858000"/>
              <a:gd name="connsiteX11" fmla="*/ 2209800 w 10835641"/>
              <a:gd name="connsiteY11" fmla="*/ 1727200 h 6858000"/>
              <a:gd name="connsiteX12" fmla="*/ 2981960 w 10835641"/>
              <a:gd name="connsiteY12" fmla="*/ 10160 h 6858000"/>
              <a:gd name="connsiteX0" fmla="*/ 2981960 w 10835641"/>
              <a:gd name="connsiteY0" fmla="*/ 10160 h 6614160"/>
              <a:gd name="connsiteX1" fmla="*/ 10835641 w 10835641"/>
              <a:gd name="connsiteY1" fmla="*/ 0 h 6614160"/>
              <a:gd name="connsiteX2" fmla="*/ 10830561 w 10835641"/>
              <a:gd name="connsiteY2" fmla="*/ 6609080 h 6614160"/>
              <a:gd name="connsiteX3" fmla="*/ 0 w 10835641"/>
              <a:gd name="connsiteY3" fmla="*/ 6614160 h 6614160"/>
              <a:gd name="connsiteX4" fmla="*/ 624840 w 10835641"/>
              <a:gd name="connsiteY4" fmla="*/ 5337175 h 6614160"/>
              <a:gd name="connsiteX5" fmla="*/ 1196340 w 10835641"/>
              <a:gd name="connsiteY5" fmla="*/ 5337175 h 6614160"/>
              <a:gd name="connsiteX6" fmla="*/ 1424305 w 10835641"/>
              <a:gd name="connsiteY6" fmla="*/ 4969510 h 6614160"/>
              <a:gd name="connsiteX7" fmla="*/ 746760 w 10835641"/>
              <a:gd name="connsiteY7" fmla="*/ 4969510 h 6614160"/>
              <a:gd name="connsiteX8" fmla="*/ 1196340 w 10835641"/>
              <a:gd name="connsiteY8" fmla="*/ 3969385 h 6614160"/>
              <a:gd name="connsiteX9" fmla="*/ 5516562 w 10835641"/>
              <a:gd name="connsiteY9" fmla="*/ 3969068 h 6614160"/>
              <a:gd name="connsiteX10" fmla="*/ 5520690 w 10835641"/>
              <a:gd name="connsiteY10" fmla="*/ 1730057 h 6614160"/>
              <a:gd name="connsiteX11" fmla="*/ 2209800 w 10835641"/>
              <a:gd name="connsiteY11" fmla="*/ 1727200 h 6614160"/>
              <a:gd name="connsiteX12" fmla="*/ 2981960 w 10835641"/>
              <a:gd name="connsiteY12" fmla="*/ 10160 h 6614160"/>
              <a:gd name="connsiteX0" fmla="*/ 2981960 w 10837288"/>
              <a:gd name="connsiteY0" fmla="*/ 10160 h 6624955"/>
              <a:gd name="connsiteX1" fmla="*/ 10835641 w 10837288"/>
              <a:gd name="connsiteY1" fmla="*/ 0 h 6624955"/>
              <a:gd name="connsiteX2" fmla="*/ 10836911 w 10837288"/>
              <a:gd name="connsiteY2" fmla="*/ 6624955 h 6624955"/>
              <a:gd name="connsiteX3" fmla="*/ 0 w 10837288"/>
              <a:gd name="connsiteY3" fmla="*/ 6614160 h 6624955"/>
              <a:gd name="connsiteX4" fmla="*/ 624840 w 10837288"/>
              <a:gd name="connsiteY4" fmla="*/ 5337175 h 6624955"/>
              <a:gd name="connsiteX5" fmla="*/ 1196340 w 10837288"/>
              <a:gd name="connsiteY5" fmla="*/ 5337175 h 6624955"/>
              <a:gd name="connsiteX6" fmla="*/ 1424305 w 10837288"/>
              <a:gd name="connsiteY6" fmla="*/ 4969510 h 6624955"/>
              <a:gd name="connsiteX7" fmla="*/ 746760 w 10837288"/>
              <a:gd name="connsiteY7" fmla="*/ 4969510 h 6624955"/>
              <a:gd name="connsiteX8" fmla="*/ 1196340 w 10837288"/>
              <a:gd name="connsiteY8" fmla="*/ 3969385 h 6624955"/>
              <a:gd name="connsiteX9" fmla="*/ 5516562 w 10837288"/>
              <a:gd name="connsiteY9" fmla="*/ 3969068 h 6624955"/>
              <a:gd name="connsiteX10" fmla="*/ 5520690 w 10837288"/>
              <a:gd name="connsiteY10" fmla="*/ 1730057 h 6624955"/>
              <a:gd name="connsiteX11" fmla="*/ 2209800 w 10837288"/>
              <a:gd name="connsiteY11" fmla="*/ 1727200 h 6624955"/>
              <a:gd name="connsiteX12" fmla="*/ 2981960 w 10837288"/>
              <a:gd name="connsiteY12" fmla="*/ 10160 h 662495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624840 w 10837288"/>
              <a:gd name="connsiteY4" fmla="*/ 5339715 h 6627495"/>
              <a:gd name="connsiteX5" fmla="*/ 1196340 w 10837288"/>
              <a:gd name="connsiteY5" fmla="*/ 5339715 h 6627495"/>
              <a:gd name="connsiteX6" fmla="*/ 1424305 w 10837288"/>
              <a:gd name="connsiteY6" fmla="*/ 4972050 h 6627495"/>
              <a:gd name="connsiteX7" fmla="*/ 746760 w 10837288"/>
              <a:gd name="connsiteY7" fmla="*/ 4972050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624840 w 10837288"/>
              <a:gd name="connsiteY4" fmla="*/ 5339715 h 6627495"/>
              <a:gd name="connsiteX5" fmla="*/ 1196340 w 10837288"/>
              <a:gd name="connsiteY5" fmla="*/ 5339715 h 6627495"/>
              <a:gd name="connsiteX6" fmla="*/ 1424305 w 10837288"/>
              <a:gd name="connsiteY6" fmla="*/ 4972050 h 6627495"/>
              <a:gd name="connsiteX7" fmla="*/ 746760 w 10837288"/>
              <a:gd name="connsiteY7" fmla="*/ 4972050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746760 w 10837288"/>
              <a:gd name="connsiteY7" fmla="*/ 4972050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810260 w 10837288"/>
              <a:gd name="connsiteY7" fmla="*/ 4950883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744643 w 10837288"/>
              <a:gd name="connsiteY7" fmla="*/ 4969933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519555 w 10837288"/>
              <a:gd name="connsiteY6" fmla="*/ 4919662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68875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236028 w 10837288"/>
              <a:gd name="connsiteY5" fmla="*/ 5365115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89991 w 10837288"/>
              <a:gd name="connsiteY5" fmla="*/ 5331778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4753 w 10837288"/>
              <a:gd name="connsiteY5" fmla="*/ 5339716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9875 h 6627495"/>
              <a:gd name="connsiteX4" fmla="*/ 576156 w 10837288"/>
              <a:gd name="connsiteY4" fmla="*/ 5337598 h 6627495"/>
              <a:gd name="connsiteX5" fmla="*/ 1194753 w 10837288"/>
              <a:gd name="connsiteY5" fmla="*/ 5339716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37288" h="6627495">
                <a:moveTo>
                  <a:pt x="2994660" y="0"/>
                </a:moveTo>
                <a:lnTo>
                  <a:pt x="10835641" y="2540"/>
                </a:lnTo>
                <a:cubicBezTo>
                  <a:pt x="10833948" y="2205567"/>
                  <a:pt x="10838604" y="4424468"/>
                  <a:pt x="10836911" y="6627495"/>
                </a:cubicBezTo>
                <a:lnTo>
                  <a:pt x="0" y="6619875"/>
                </a:lnTo>
                <a:lnTo>
                  <a:pt x="576156" y="5337598"/>
                </a:lnTo>
                <a:lnTo>
                  <a:pt x="1194753" y="5339716"/>
                </a:lnTo>
                <a:lnTo>
                  <a:pt x="1421130" y="4973638"/>
                </a:lnTo>
                <a:lnTo>
                  <a:pt x="744643" y="4969933"/>
                </a:lnTo>
                <a:lnTo>
                  <a:pt x="1196340" y="3965575"/>
                </a:lnTo>
                <a:lnTo>
                  <a:pt x="5516562" y="3971608"/>
                </a:lnTo>
                <a:cubicBezTo>
                  <a:pt x="5520055" y="3222625"/>
                  <a:pt x="5517197" y="2481580"/>
                  <a:pt x="5520690" y="1732597"/>
                </a:cubicBezTo>
                <a:lnTo>
                  <a:pt x="2209800" y="1729740"/>
                </a:lnTo>
                <a:lnTo>
                  <a:pt x="2994660" y="0"/>
                </a:lnTo>
                <a:close/>
              </a:path>
            </a:pathLst>
          </a:custGeom>
        </p:spPr>
      </p:pic>
    </p:spTree>
    <p:extLst>
      <p:ext uri="{BB962C8B-B14F-4D97-AF65-F5344CB8AC3E}">
        <p14:creationId xmlns:p14="http://schemas.microsoft.com/office/powerpoint/2010/main" val="2551325276"/>
      </p:ext>
    </p:extLst>
  </p:cSld>
  <p:clrMapOvr>
    <a:masterClrMapping/>
  </p:clrMapOvr>
  <p:extLst>
    <p:ext uri="{DCECCB84-F9BA-43D5-87BE-67443E8EF086}">
      <p15:sldGuideLst xmlns:p15="http://schemas.microsoft.com/office/powerpoint/2012/main">
        <p15:guide id="1" orient="horz" pos="2160">
          <p15:clr>
            <a:srgbClr val="FBAE40"/>
          </p15:clr>
        </p15:guide>
        <p15:guide id="3" orient="horz" pos="4152">
          <p15:clr>
            <a:srgbClr val="FBAE40"/>
          </p15:clr>
        </p15:guide>
        <p15:guide id="4" pos="751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with single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0" y="1902080"/>
            <a:ext cx="5318260" cy="4016144"/>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8" y="1901330"/>
            <a:ext cx="5318260" cy="4016144"/>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8" name="Picture 7" descr="Icon&#10;&#10;Description automatically generated with medium confidence">
            <a:extLst>
              <a:ext uri="{FF2B5EF4-FFF2-40B4-BE49-F238E27FC236}">
                <a16:creationId xmlns:a16="http://schemas.microsoft.com/office/drawing/2014/main" id="{C49D5A58-3A7B-6943-4A66-D1701204FF66}"/>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5" name="Title 1">
            <a:extLst>
              <a:ext uri="{FF2B5EF4-FFF2-40B4-BE49-F238E27FC236}">
                <a16:creationId xmlns:a16="http://schemas.microsoft.com/office/drawing/2014/main" id="{D47831F9-D762-1DA7-2D48-3C1591EFA25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6" name="Parallelogram 15">
            <a:extLst>
              <a:ext uri="{FF2B5EF4-FFF2-40B4-BE49-F238E27FC236}">
                <a16:creationId xmlns:a16="http://schemas.microsoft.com/office/drawing/2014/main" id="{91810D75-DB40-AA55-1E36-88ECC69BACCA}"/>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0318E29C-24E4-9ED9-8772-1C57DA76D0F5}"/>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4" name="Subtitle 2">
            <a:extLst>
              <a:ext uri="{FF2B5EF4-FFF2-40B4-BE49-F238E27FC236}">
                <a16:creationId xmlns:a16="http://schemas.microsoft.com/office/drawing/2014/main" id="{FF0074AA-62A3-45C5-ABAB-9694574F8D96}"/>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2033125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with single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85740" y="1964501"/>
            <a:ext cx="3446260" cy="3886024"/>
          </a:xfrm>
          <a:prstGeom prst="rect">
            <a:avLst/>
          </a:prstGeom>
        </p:spPr>
        <p:txBody>
          <a:bodyPr>
            <a:normAutofit/>
          </a:bodyPr>
          <a:lstStyle>
            <a:lvl1pPr>
              <a:defRPr sz="2000">
                <a:solidFill>
                  <a:schemeClr val="tx1"/>
                </a:solidFill>
              </a:defRPr>
            </a:lvl1pPr>
            <a:lvl2pPr marL="401638" indent="-171450">
              <a:defRPr sz="1800">
                <a:solidFill>
                  <a:schemeClr val="tx1"/>
                </a:solidFill>
              </a:defRPr>
            </a:lvl2pPr>
            <a:lvl3pPr marL="630238" indent="-169863">
              <a:defRPr sz="1600">
                <a:solidFill>
                  <a:schemeClr val="tx1"/>
                </a:solidFill>
              </a:defRPr>
            </a:lvl3pPr>
            <a:lvl4pPr marL="914400" indent="-230188">
              <a:defRPr sz="1400">
                <a:solidFill>
                  <a:schemeClr val="tx1"/>
                </a:solidFill>
              </a:defRPr>
            </a:lvl4pPr>
            <a:lvl5pPr marL="1144588" indent="-230188">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4" name="Picture 3" descr="Icon&#10;&#10;Description automatically generated with medium confidence">
            <a:extLst>
              <a:ext uri="{FF2B5EF4-FFF2-40B4-BE49-F238E27FC236}">
                <a16:creationId xmlns:a16="http://schemas.microsoft.com/office/drawing/2014/main" id="{49BBFFE0-8152-7AE1-18BE-8604218DFDF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7" name="Title 1">
            <a:extLst>
              <a:ext uri="{FF2B5EF4-FFF2-40B4-BE49-F238E27FC236}">
                <a16:creationId xmlns:a16="http://schemas.microsoft.com/office/drawing/2014/main" id="{AFF17DD6-DE9B-7829-0D8B-F8FE2CC40D48}"/>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8" name="Parallelogram 17">
            <a:extLst>
              <a:ext uri="{FF2B5EF4-FFF2-40B4-BE49-F238E27FC236}">
                <a16:creationId xmlns:a16="http://schemas.microsoft.com/office/drawing/2014/main" id="{48644E1B-3978-C198-695B-8A3AE2660C23}"/>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50495FBE-8666-FF3B-A73F-BE8045DC4E71}"/>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6" name="Subtitle 2">
            <a:extLst>
              <a:ext uri="{FF2B5EF4-FFF2-40B4-BE49-F238E27FC236}">
                <a16:creationId xmlns:a16="http://schemas.microsoft.com/office/drawing/2014/main" id="{87847281-BC06-F292-FC80-3EA68433FE4A}"/>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
        <p:nvSpPr>
          <p:cNvPr id="7" name="Content Placeholder 2">
            <a:extLst>
              <a:ext uri="{FF2B5EF4-FFF2-40B4-BE49-F238E27FC236}">
                <a16:creationId xmlns:a16="http://schemas.microsoft.com/office/drawing/2014/main" id="{DF9A43AD-E7E8-AFF2-E082-70DEEBE93C36}"/>
              </a:ext>
            </a:extLst>
          </p:cNvPr>
          <p:cNvSpPr>
            <a:spLocks noGrp="1"/>
          </p:cNvSpPr>
          <p:nvPr>
            <p:ph idx="34"/>
          </p:nvPr>
        </p:nvSpPr>
        <p:spPr>
          <a:xfrm>
            <a:off x="4297129" y="1964501"/>
            <a:ext cx="3446260" cy="3886024"/>
          </a:xfrm>
          <a:prstGeom prst="rect">
            <a:avLst/>
          </a:prstGeom>
        </p:spPr>
        <p:txBody>
          <a:bodyPr>
            <a:normAutofit/>
          </a:bodyPr>
          <a:lstStyle>
            <a:lvl1pPr>
              <a:defRPr sz="2000">
                <a:solidFill>
                  <a:schemeClr val="tx1"/>
                </a:solidFill>
              </a:defRPr>
            </a:lvl1pPr>
            <a:lvl2pPr marL="401638" indent="-171450">
              <a:defRPr sz="1800">
                <a:solidFill>
                  <a:schemeClr val="tx1"/>
                </a:solidFill>
              </a:defRPr>
            </a:lvl2pPr>
            <a:lvl3pPr marL="630238" indent="-169863">
              <a:defRPr sz="1600">
                <a:solidFill>
                  <a:schemeClr val="tx1"/>
                </a:solidFill>
              </a:defRPr>
            </a:lvl3pPr>
            <a:lvl4pPr marL="914400" indent="-230188">
              <a:defRPr sz="1400">
                <a:solidFill>
                  <a:schemeClr val="tx1"/>
                </a:solidFill>
              </a:defRPr>
            </a:lvl4pPr>
            <a:lvl5pPr marL="1144588" indent="-230188">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2">
            <a:extLst>
              <a:ext uri="{FF2B5EF4-FFF2-40B4-BE49-F238E27FC236}">
                <a16:creationId xmlns:a16="http://schemas.microsoft.com/office/drawing/2014/main" id="{473CD972-1B35-D9AD-780F-F9DFC28E48AF}"/>
              </a:ext>
            </a:extLst>
          </p:cNvPr>
          <p:cNvSpPr>
            <a:spLocks noGrp="1"/>
          </p:cNvSpPr>
          <p:nvPr>
            <p:ph idx="35"/>
          </p:nvPr>
        </p:nvSpPr>
        <p:spPr>
          <a:xfrm>
            <a:off x="8013407" y="1964501"/>
            <a:ext cx="3446260" cy="3886024"/>
          </a:xfrm>
          <a:prstGeom prst="rect">
            <a:avLst/>
          </a:prstGeom>
        </p:spPr>
        <p:txBody>
          <a:bodyPr>
            <a:normAutofit/>
          </a:bodyPr>
          <a:lstStyle>
            <a:lvl1pPr>
              <a:defRPr sz="2000">
                <a:solidFill>
                  <a:schemeClr val="tx1"/>
                </a:solidFill>
              </a:defRPr>
            </a:lvl1pPr>
            <a:lvl2pPr marL="401638" indent="-171450">
              <a:defRPr sz="1800">
                <a:solidFill>
                  <a:schemeClr val="tx1"/>
                </a:solidFill>
              </a:defRPr>
            </a:lvl2pPr>
            <a:lvl3pPr marL="630238" indent="-169863">
              <a:defRPr sz="1600">
                <a:solidFill>
                  <a:schemeClr val="tx1"/>
                </a:solidFill>
              </a:defRPr>
            </a:lvl3pPr>
            <a:lvl4pPr marL="914400" indent="-230188">
              <a:defRPr sz="1400">
                <a:solidFill>
                  <a:schemeClr val="tx1"/>
                </a:solidFill>
              </a:defRPr>
            </a:lvl4pPr>
            <a:lvl5pPr marL="1144588" indent="-230188">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228696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with single subtit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6E5A6EDD-4F1F-CC5A-C4FF-B778DBFE8F7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8" name="Subtitle 2">
            <a:extLst>
              <a:ext uri="{FF2B5EF4-FFF2-40B4-BE49-F238E27FC236}">
                <a16:creationId xmlns:a16="http://schemas.microsoft.com/office/drawing/2014/main" id="{9D11581E-8BBE-658C-2004-44349F0038E4}"/>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
        <p:nvSpPr>
          <p:cNvPr id="19" name="Title 1">
            <a:extLst>
              <a:ext uri="{FF2B5EF4-FFF2-40B4-BE49-F238E27FC236}">
                <a16:creationId xmlns:a16="http://schemas.microsoft.com/office/drawing/2014/main" id="{23B28FC2-0686-7061-5890-2875F02E2AF3}"/>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0" name="Parallelogram 19">
            <a:extLst>
              <a:ext uri="{FF2B5EF4-FFF2-40B4-BE49-F238E27FC236}">
                <a16:creationId xmlns:a16="http://schemas.microsoft.com/office/drawing/2014/main" id="{86F705C5-BB3B-E5C0-0494-739B7E238D50}"/>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23AB276E-98E7-6EC8-8B96-FFEBF6E805A5}"/>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12" name="Content Placeholder 2">
            <a:extLst>
              <a:ext uri="{FF2B5EF4-FFF2-40B4-BE49-F238E27FC236}">
                <a16:creationId xmlns:a16="http://schemas.microsoft.com/office/drawing/2014/main" id="{E5E69B1F-897B-8DD8-1A22-9E102FE60848}"/>
              </a:ext>
            </a:extLst>
          </p:cNvPr>
          <p:cNvSpPr>
            <a:spLocks noGrp="1"/>
          </p:cNvSpPr>
          <p:nvPr>
            <p:ph idx="1"/>
          </p:nvPr>
        </p:nvSpPr>
        <p:spPr>
          <a:xfrm>
            <a:off x="585739"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Content Placeholder 2">
            <a:extLst>
              <a:ext uri="{FF2B5EF4-FFF2-40B4-BE49-F238E27FC236}">
                <a16:creationId xmlns:a16="http://schemas.microsoft.com/office/drawing/2014/main" id="{9D34FC05-EA9A-8E0B-4A11-0FB14EC9C834}"/>
              </a:ext>
            </a:extLst>
          </p:cNvPr>
          <p:cNvSpPr>
            <a:spLocks noGrp="1"/>
          </p:cNvSpPr>
          <p:nvPr>
            <p:ph idx="34"/>
          </p:nvPr>
        </p:nvSpPr>
        <p:spPr>
          <a:xfrm>
            <a:off x="2846046"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6" name="Content Placeholder 2">
            <a:extLst>
              <a:ext uri="{FF2B5EF4-FFF2-40B4-BE49-F238E27FC236}">
                <a16:creationId xmlns:a16="http://schemas.microsoft.com/office/drawing/2014/main" id="{F3B50B8F-B559-7014-282B-6844AE05C76B}"/>
              </a:ext>
            </a:extLst>
          </p:cNvPr>
          <p:cNvSpPr>
            <a:spLocks noGrp="1"/>
          </p:cNvSpPr>
          <p:nvPr>
            <p:ph idx="35"/>
          </p:nvPr>
        </p:nvSpPr>
        <p:spPr>
          <a:xfrm>
            <a:off x="5107348"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Content Placeholder 2">
            <a:extLst>
              <a:ext uri="{FF2B5EF4-FFF2-40B4-BE49-F238E27FC236}">
                <a16:creationId xmlns:a16="http://schemas.microsoft.com/office/drawing/2014/main" id="{A2427C5A-E328-C88F-4C7C-01FD53DB293E}"/>
              </a:ext>
            </a:extLst>
          </p:cNvPr>
          <p:cNvSpPr>
            <a:spLocks noGrp="1"/>
          </p:cNvSpPr>
          <p:nvPr>
            <p:ph idx="36"/>
          </p:nvPr>
        </p:nvSpPr>
        <p:spPr>
          <a:xfrm>
            <a:off x="7360612"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 name="Content Placeholder 2">
            <a:extLst>
              <a:ext uri="{FF2B5EF4-FFF2-40B4-BE49-F238E27FC236}">
                <a16:creationId xmlns:a16="http://schemas.microsoft.com/office/drawing/2014/main" id="{2218B941-51F6-C20A-8496-F1EFC747C53E}"/>
              </a:ext>
            </a:extLst>
          </p:cNvPr>
          <p:cNvSpPr>
            <a:spLocks noGrp="1"/>
          </p:cNvSpPr>
          <p:nvPr>
            <p:ph idx="37"/>
          </p:nvPr>
        </p:nvSpPr>
        <p:spPr>
          <a:xfrm>
            <a:off x="9613876"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605440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row chart with subtitle">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FEB8A038-1461-454A-E6C3-66006AC8C16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2" name="Parallelogram 21">
            <a:extLst>
              <a:ext uri="{FF2B5EF4-FFF2-40B4-BE49-F238E27FC236}">
                <a16:creationId xmlns:a16="http://schemas.microsoft.com/office/drawing/2014/main" id="{34030A22-CC8F-BD41-F4A9-C133F1E16E4D}"/>
              </a:ext>
            </a:extLst>
          </p:cNvPr>
          <p:cNvSpPr/>
          <p:nvPr/>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pic>
        <p:nvPicPr>
          <p:cNvPr id="23" name="Picture 22" descr="Icon&#10;&#10;Description automatically generated with medium confidence">
            <a:extLst>
              <a:ext uri="{FF2B5EF4-FFF2-40B4-BE49-F238E27FC236}">
                <a16:creationId xmlns:a16="http://schemas.microsoft.com/office/drawing/2014/main" id="{9A93166F-95FD-34DA-5CA4-A3CD803F8C9B}"/>
              </a:ext>
            </a:extLst>
          </p:cNvPr>
          <p:cNvPicPr>
            <a:picLocks noChangeAspect="1"/>
          </p:cNvPicPr>
          <p:nvPr/>
        </p:nvPicPr>
        <p:blipFill>
          <a:blip r:embed="rId2"/>
          <a:stretch>
            <a:fillRect/>
          </a:stretch>
        </p:blipFill>
        <p:spPr>
          <a:xfrm>
            <a:off x="9817800" y="6094215"/>
            <a:ext cx="1550544" cy="516848"/>
          </a:xfrm>
          <a:prstGeom prst="rect">
            <a:avLst/>
          </a:prstGeom>
        </p:spPr>
      </p:pic>
      <p:sp>
        <p:nvSpPr>
          <p:cNvPr id="2" name="Slide Number Placeholder 5">
            <a:extLst>
              <a:ext uri="{FF2B5EF4-FFF2-40B4-BE49-F238E27FC236}">
                <a16:creationId xmlns:a16="http://schemas.microsoft.com/office/drawing/2014/main" id="{4C4D5AEA-C898-31B9-89B1-E4AD8250BFCD}"/>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5" name="Text Placeholder 4">
            <a:extLst>
              <a:ext uri="{FF2B5EF4-FFF2-40B4-BE49-F238E27FC236}">
                <a16:creationId xmlns:a16="http://schemas.microsoft.com/office/drawing/2014/main" id="{B64900D0-A75A-0071-67CB-7A5D6AF2C721}"/>
              </a:ext>
            </a:extLst>
          </p:cNvPr>
          <p:cNvSpPr>
            <a:spLocks noGrp="1"/>
          </p:cNvSpPr>
          <p:nvPr>
            <p:ph type="body" sz="quarter" idx="34" hasCustomPrompt="1"/>
          </p:nvPr>
        </p:nvSpPr>
        <p:spPr>
          <a:xfrm>
            <a:off x="712339" y="2111083"/>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6" name="Text Placeholder 4">
            <a:extLst>
              <a:ext uri="{FF2B5EF4-FFF2-40B4-BE49-F238E27FC236}">
                <a16:creationId xmlns:a16="http://schemas.microsoft.com/office/drawing/2014/main" id="{7B22906E-8B6C-B1F1-B4AF-98251350FC5D}"/>
              </a:ext>
            </a:extLst>
          </p:cNvPr>
          <p:cNvSpPr>
            <a:spLocks noGrp="1"/>
          </p:cNvSpPr>
          <p:nvPr>
            <p:ph type="body" sz="quarter" idx="35" hasCustomPrompt="1"/>
          </p:nvPr>
        </p:nvSpPr>
        <p:spPr>
          <a:xfrm>
            <a:off x="4230602" y="2115707"/>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7" name="Text Placeholder 4">
            <a:extLst>
              <a:ext uri="{FF2B5EF4-FFF2-40B4-BE49-F238E27FC236}">
                <a16:creationId xmlns:a16="http://schemas.microsoft.com/office/drawing/2014/main" id="{D105E4DA-176A-2166-A797-3921BAD53C2B}"/>
              </a:ext>
            </a:extLst>
          </p:cNvPr>
          <p:cNvSpPr>
            <a:spLocks noGrp="1"/>
          </p:cNvSpPr>
          <p:nvPr>
            <p:ph type="body" sz="quarter" idx="36" hasCustomPrompt="1"/>
          </p:nvPr>
        </p:nvSpPr>
        <p:spPr>
          <a:xfrm>
            <a:off x="712339" y="2903563"/>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8" name="Text Placeholder 4">
            <a:extLst>
              <a:ext uri="{FF2B5EF4-FFF2-40B4-BE49-F238E27FC236}">
                <a16:creationId xmlns:a16="http://schemas.microsoft.com/office/drawing/2014/main" id="{2DB351FF-24AA-4D7E-18ED-92BFD9BD8C28}"/>
              </a:ext>
            </a:extLst>
          </p:cNvPr>
          <p:cNvSpPr>
            <a:spLocks noGrp="1"/>
          </p:cNvSpPr>
          <p:nvPr>
            <p:ph type="body" sz="quarter" idx="37" hasCustomPrompt="1"/>
          </p:nvPr>
        </p:nvSpPr>
        <p:spPr>
          <a:xfrm>
            <a:off x="4230602" y="2908187"/>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9" name="Text Placeholder 4">
            <a:extLst>
              <a:ext uri="{FF2B5EF4-FFF2-40B4-BE49-F238E27FC236}">
                <a16:creationId xmlns:a16="http://schemas.microsoft.com/office/drawing/2014/main" id="{B70D4BEC-DBDB-6E55-4A10-639DB1A79734}"/>
              </a:ext>
            </a:extLst>
          </p:cNvPr>
          <p:cNvSpPr>
            <a:spLocks noGrp="1"/>
          </p:cNvSpPr>
          <p:nvPr>
            <p:ph type="body" sz="quarter" idx="38" hasCustomPrompt="1"/>
          </p:nvPr>
        </p:nvSpPr>
        <p:spPr>
          <a:xfrm>
            <a:off x="712339" y="3687334"/>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0" name="Text Placeholder 4">
            <a:extLst>
              <a:ext uri="{FF2B5EF4-FFF2-40B4-BE49-F238E27FC236}">
                <a16:creationId xmlns:a16="http://schemas.microsoft.com/office/drawing/2014/main" id="{00C60F2A-974D-207C-5B4F-91601F954BDE}"/>
              </a:ext>
            </a:extLst>
          </p:cNvPr>
          <p:cNvSpPr>
            <a:spLocks noGrp="1"/>
          </p:cNvSpPr>
          <p:nvPr>
            <p:ph type="body" sz="quarter" idx="39" hasCustomPrompt="1"/>
          </p:nvPr>
        </p:nvSpPr>
        <p:spPr>
          <a:xfrm>
            <a:off x="4230602" y="3691958"/>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1" name="Text Placeholder 4">
            <a:extLst>
              <a:ext uri="{FF2B5EF4-FFF2-40B4-BE49-F238E27FC236}">
                <a16:creationId xmlns:a16="http://schemas.microsoft.com/office/drawing/2014/main" id="{0FC29A71-A746-B969-2DEB-2C4FB46BB02C}"/>
              </a:ext>
            </a:extLst>
          </p:cNvPr>
          <p:cNvSpPr>
            <a:spLocks noGrp="1"/>
          </p:cNvSpPr>
          <p:nvPr>
            <p:ph type="body" sz="quarter" idx="40" hasCustomPrompt="1"/>
          </p:nvPr>
        </p:nvSpPr>
        <p:spPr>
          <a:xfrm>
            <a:off x="712339" y="4484169"/>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2" name="Text Placeholder 4">
            <a:extLst>
              <a:ext uri="{FF2B5EF4-FFF2-40B4-BE49-F238E27FC236}">
                <a16:creationId xmlns:a16="http://schemas.microsoft.com/office/drawing/2014/main" id="{5BE4ABAE-6AAB-1602-AE93-D5AB736D63AA}"/>
              </a:ext>
            </a:extLst>
          </p:cNvPr>
          <p:cNvSpPr>
            <a:spLocks noGrp="1"/>
          </p:cNvSpPr>
          <p:nvPr>
            <p:ph type="body" sz="quarter" idx="41" hasCustomPrompt="1"/>
          </p:nvPr>
        </p:nvSpPr>
        <p:spPr>
          <a:xfrm>
            <a:off x="4230602" y="4488793"/>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3" name="Text Placeholder 4">
            <a:extLst>
              <a:ext uri="{FF2B5EF4-FFF2-40B4-BE49-F238E27FC236}">
                <a16:creationId xmlns:a16="http://schemas.microsoft.com/office/drawing/2014/main" id="{E9F97BC2-4F8A-53BF-4D67-AC02B96919C1}"/>
              </a:ext>
            </a:extLst>
          </p:cNvPr>
          <p:cNvSpPr>
            <a:spLocks noGrp="1"/>
          </p:cNvSpPr>
          <p:nvPr>
            <p:ph type="body" sz="quarter" idx="42" hasCustomPrompt="1"/>
          </p:nvPr>
        </p:nvSpPr>
        <p:spPr>
          <a:xfrm>
            <a:off x="712339" y="5272294"/>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4" name="Text Placeholder 4">
            <a:extLst>
              <a:ext uri="{FF2B5EF4-FFF2-40B4-BE49-F238E27FC236}">
                <a16:creationId xmlns:a16="http://schemas.microsoft.com/office/drawing/2014/main" id="{6B0E77AB-AD2B-7061-DC78-568FB389D0AA}"/>
              </a:ext>
            </a:extLst>
          </p:cNvPr>
          <p:cNvSpPr>
            <a:spLocks noGrp="1"/>
          </p:cNvSpPr>
          <p:nvPr>
            <p:ph type="body" sz="quarter" idx="43" hasCustomPrompt="1"/>
          </p:nvPr>
        </p:nvSpPr>
        <p:spPr>
          <a:xfrm>
            <a:off x="4230602" y="5276918"/>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5" name="Subtitle 2">
            <a:extLst>
              <a:ext uri="{FF2B5EF4-FFF2-40B4-BE49-F238E27FC236}">
                <a16:creationId xmlns:a16="http://schemas.microsoft.com/office/drawing/2014/main" id="{E3EB6286-445A-C70F-B682-DF467F270CB3}"/>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143146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side image with crimson slant">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41CE15B4-9140-263D-AB86-9966A8D641CA}"/>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8" name="Content Placeholder 2">
            <a:extLst>
              <a:ext uri="{FF2B5EF4-FFF2-40B4-BE49-F238E27FC236}">
                <a16:creationId xmlns:a16="http://schemas.microsoft.com/office/drawing/2014/main" id="{E368D3DC-B1E9-231B-9148-C9832E165470}"/>
              </a:ext>
            </a:extLst>
          </p:cNvPr>
          <p:cNvSpPr>
            <a:spLocks noGrp="1"/>
          </p:cNvSpPr>
          <p:nvPr>
            <p:ph sz="half" idx="1"/>
          </p:nvPr>
        </p:nvSpPr>
        <p:spPr>
          <a:xfrm>
            <a:off x="6095999" y="1698185"/>
            <a:ext cx="5708451" cy="4396029"/>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Parallelogram 12">
            <a:extLst>
              <a:ext uri="{FF2B5EF4-FFF2-40B4-BE49-F238E27FC236}">
                <a16:creationId xmlns:a16="http://schemas.microsoft.com/office/drawing/2014/main" id="{C7363F79-AE6A-2C02-0EF8-1E5AF9FD0403}"/>
              </a:ext>
            </a:extLst>
          </p:cNvPr>
          <p:cNvSpPr/>
          <p:nvPr userDrawn="1"/>
        </p:nvSpPr>
        <p:spPr>
          <a:xfrm rot="10800000">
            <a:off x="6096000"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14" name="Title 1">
            <a:extLst>
              <a:ext uri="{FF2B5EF4-FFF2-40B4-BE49-F238E27FC236}">
                <a16:creationId xmlns:a16="http://schemas.microsoft.com/office/drawing/2014/main" id="{4C98DEBF-232D-F97C-3F1C-9469982BA867}"/>
              </a:ext>
            </a:extLst>
          </p:cNvPr>
          <p:cNvSpPr>
            <a:spLocks noGrp="1"/>
          </p:cNvSpPr>
          <p:nvPr>
            <p:ph type="title" hasCustomPrompt="1"/>
          </p:nvPr>
        </p:nvSpPr>
        <p:spPr>
          <a:xfrm>
            <a:off x="6095999" y="671608"/>
            <a:ext cx="5708452"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6" name="Rectangle 6">
            <a:extLst>
              <a:ext uri="{FF2B5EF4-FFF2-40B4-BE49-F238E27FC236}">
                <a16:creationId xmlns:a16="http://schemas.microsoft.com/office/drawing/2014/main" id="{86A165DE-91A1-AA60-D03C-76913E0BFDF1}"/>
              </a:ext>
            </a:extLst>
          </p:cNvPr>
          <p:cNvSpPr/>
          <p:nvPr userDrawn="1"/>
        </p:nvSpPr>
        <p:spPr>
          <a:xfrm>
            <a:off x="0" y="0"/>
            <a:ext cx="6096000" cy="6858000"/>
          </a:xfrm>
          <a:custGeom>
            <a:avLst/>
            <a:gdLst>
              <a:gd name="connsiteX0" fmla="*/ 0 w 5035549"/>
              <a:gd name="connsiteY0" fmla="*/ 0 h 6858000"/>
              <a:gd name="connsiteX1" fmla="*/ 5035549 w 5035549"/>
              <a:gd name="connsiteY1" fmla="*/ 0 h 6858000"/>
              <a:gd name="connsiteX2" fmla="*/ 5035549 w 5035549"/>
              <a:gd name="connsiteY2" fmla="*/ 6858000 h 6858000"/>
              <a:gd name="connsiteX3" fmla="*/ 0 w 5035549"/>
              <a:gd name="connsiteY3" fmla="*/ 6858000 h 6858000"/>
              <a:gd name="connsiteX4" fmla="*/ 0 w 5035549"/>
              <a:gd name="connsiteY4" fmla="*/ 0 h 6858000"/>
              <a:gd name="connsiteX0" fmla="*/ 0 w 5035549"/>
              <a:gd name="connsiteY0" fmla="*/ 0 h 6858000"/>
              <a:gd name="connsiteX1" fmla="*/ 5035549 w 5035549"/>
              <a:gd name="connsiteY1" fmla="*/ 0 h 6858000"/>
              <a:gd name="connsiteX2" fmla="*/ 1098549 w 5035549"/>
              <a:gd name="connsiteY2" fmla="*/ 6858000 h 6858000"/>
              <a:gd name="connsiteX3" fmla="*/ 0 w 5035549"/>
              <a:gd name="connsiteY3" fmla="*/ 6858000 h 6858000"/>
              <a:gd name="connsiteX4" fmla="*/ 0 w 5035549"/>
              <a:gd name="connsiteY4" fmla="*/ 0 h 6858000"/>
              <a:gd name="connsiteX0" fmla="*/ 0 w 5886449"/>
              <a:gd name="connsiteY0" fmla="*/ 6350 h 6864350"/>
              <a:gd name="connsiteX1" fmla="*/ 5886449 w 5886449"/>
              <a:gd name="connsiteY1" fmla="*/ 0 h 6864350"/>
              <a:gd name="connsiteX2" fmla="*/ 1098549 w 5886449"/>
              <a:gd name="connsiteY2" fmla="*/ 6864350 h 6864350"/>
              <a:gd name="connsiteX3" fmla="*/ 0 w 5886449"/>
              <a:gd name="connsiteY3" fmla="*/ 6864350 h 6864350"/>
              <a:gd name="connsiteX4" fmla="*/ 0 w 5886449"/>
              <a:gd name="connsiteY4" fmla="*/ 6350 h 6864350"/>
              <a:gd name="connsiteX0" fmla="*/ 0 w 5886449"/>
              <a:gd name="connsiteY0" fmla="*/ 6350 h 6864350"/>
              <a:gd name="connsiteX1" fmla="*/ 5886449 w 5886449"/>
              <a:gd name="connsiteY1" fmla="*/ 0 h 6864350"/>
              <a:gd name="connsiteX2" fmla="*/ 2012949 w 5886449"/>
              <a:gd name="connsiteY2" fmla="*/ 6864350 h 6864350"/>
              <a:gd name="connsiteX3" fmla="*/ 0 w 5886449"/>
              <a:gd name="connsiteY3" fmla="*/ 6864350 h 6864350"/>
              <a:gd name="connsiteX4" fmla="*/ 0 w 5886449"/>
              <a:gd name="connsiteY4" fmla="*/ 6350 h 6864350"/>
              <a:gd name="connsiteX0" fmla="*/ 0 w 5003799"/>
              <a:gd name="connsiteY0" fmla="*/ 0 h 6858000"/>
              <a:gd name="connsiteX1" fmla="*/ 5003799 w 5003799"/>
              <a:gd name="connsiteY1" fmla="*/ 0 h 6858000"/>
              <a:gd name="connsiteX2" fmla="*/ 2012949 w 5003799"/>
              <a:gd name="connsiteY2" fmla="*/ 6858000 h 6858000"/>
              <a:gd name="connsiteX3" fmla="*/ 0 w 5003799"/>
              <a:gd name="connsiteY3" fmla="*/ 6858000 h 6858000"/>
              <a:gd name="connsiteX4" fmla="*/ 0 w 50037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799" h="6858000">
                <a:moveTo>
                  <a:pt x="0" y="0"/>
                </a:moveTo>
                <a:lnTo>
                  <a:pt x="5003799" y="0"/>
                </a:lnTo>
                <a:lnTo>
                  <a:pt x="2012949"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ter Semi Bold" panose="02000503000000020004" pitchFamily="2" charset="0"/>
            </a:endParaRPr>
          </a:p>
        </p:txBody>
      </p:sp>
      <p:sp>
        <p:nvSpPr>
          <p:cNvPr id="15" name="Picture Placeholder 12">
            <a:extLst>
              <a:ext uri="{FF2B5EF4-FFF2-40B4-BE49-F238E27FC236}">
                <a16:creationId xmlns:a16="http://schemas.microsoft.com/office/drawing/2014/main" id="{CD37D7E4-CE85-5A69-0FB3-9B2942D9E8C1}"/>
              </a:ext>
            </a:extLst>
          </p:cNvPr>
          <p:cNvSpPr>
            <a:spLocks noGrp="1"/>
          </p:cNvSpPr>
          <p:nvPr>
            <p:ph type="pic" sz="quarter" idx="34"/>
          </p:nvPr>
        </p:nvSpPr>
        <p:spPr>
          <a:xfrm>
            <a:off x="759595" y="762000"/>
            <a:ext cx="4377556" cy="5085278"/>
          </a:xfrm>
          <a:prstGeom prst="rect">
            <a:avLst/>
          </a:prstGeom>
          <a:solidFill>
            <a:schemeClr val="bg1">
              <a:lumMod val="95000"/>
            </a:schemeClr>
          </a:solidFill>
        </p:spPr>
        <p:txBody>
          <a:bodyPr/>
          <a:lstStyle/>
          <a:p>
            <a:r>
              <a:rPr lang="en-US" dirty="0"/>
              <a:t>Click icon to add picture</a:t>
            </a:r>
          </a:p>
        </p:txBody>
      </p:sp>
      <p:sp>
        <p:nvSpPr>
          <p:cNvPr id="2" name="Slide Number Placeholder 5">
            <a:extLst>
              <a:ext uri="{FF2B5EF4-FFF2-40B4-BE49-F238E27FC236}">
                <a16:creationId xmlns:a16="http://schemas.microsoft.com/office/drawing/2014/main" id="{A24283D6-A5EB-B432-34C4-ABF1B2F0E03E}"/>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886115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side image with crimson sla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66F93C-C925-6E5A-CCEE-123259C2F144}"/>
              </a:ext>
            </a:extLst>
          </p:cNvPr>
          <p:cNvSpPr/>
          <p:nvPr userDrawn="1"/>
        </p:nvSpPr>
        <p:spPr>
          <a:xfrm flipH="1">
            <a:off x="6265908" y="0"/>
            <a:ext cx="5926091" cy="6858000"/>
          </a:xfrm>
          <a:custGeom>
            <a:avLst/>
            <a:gdLst>
              <a:gd name="connsiteX0" fmla="*/ 0 w 5035549"/>
              <a:gd name="connsiteY0" fmla="*/ 0 h 6858000"/>
              <a:gd name="connsiteX1" fmla="*/ 5035549 w 5035549"/>
              <a:gd name="connsiteY1" fmla="*/ 0 h 6858000"/>
              <a:gd name="connsiteX2" fmla="*/ 5035549 w 5035549"/>
              <a:gd name="connsiteY2" fmla="*/ 6858000 h 6858000"/>
              <a:gd name="connsiteX3" fmla="*/ 0 w 5035549"/>
              <a:gd name="connsiteY3" fmla="*/ 6858000 h 6858000"/>
              <a:gd name="connsiteX4" fmla="*/ 0 w 5035549"/>
              <a:gd name="connsiteY4" fmla="*/ 0 h 6858000"/>
              <a:gd name="connsiteX0" fmla="*/ 0 w 5035549"/>
              <a:gd name="connsiteY0" fmla="*/ 0 h 6858000"/>
              <a:gd name="connsiteX1" fmla="*/ 5035549 w 5035549"/>
              <a:gd name="connsiteY1" fmla="*/ 0 h 6858000"/>
              <a:gd name="connsiteX2" fmla="*/ 1098549 w 5035549"/>
              <a:gd name="connsiteY2" fmla="*/ 6858000 h 6858000"/>
              <a:gd name="connsiteX3" fmla="*/ 0 w 5035549"/>
              <a:gd name="connsiteY3" fmla="*/ 6858000 h 6858000"/>
              <a:gd name="connsiteX4" fmla="*/ 0 w 5035549"/>
              <a:gd name="connsiteY4" fmla="*/ 0 h 6858000"/>
              <a:gd name="connsiteX0" fmla="*/ 0 w 5886449"/>
              <a:gd name="connsiteY0" fmla="*/ 6350 h 6864350"/>
              <a:gd name="connsiteX1" fmla="*/ 5886449 w 5886449"/>
              <a:gd name="connsiteY1" fmla="*/ 0 h 6864350"/>
              <a:gd name="connsiteX2" fmla="*/ 1098549 w 5886449"/>
              <a:gd name="connsiteY2" fmla="*/ 6864350 h 6864350"/>
              <a:gd name="connsiteX3" fmla="*/ 0 w 5886449"/>
              <a:gd name="connsiteY3" fmla="*/ 6864350 h 6864350"/>
              <a:gd name="connsiteX4" fmla="*/ 0 w 5886449"/>
              <a:gd name="connsiteY4" fmla="*/ 6350 h 6864350"/>
              <a:gd name="connsiteX0" fmla="*/ 0 w 5886449"/>
              <a:gd name="connsiteY0" fmla="*/ 6350 h 6864350"/>
              <a:gd name="connsiteX1" fmla="*/ 5886449 w 5886449"/>
              <a:gd name="connsiteY1" fmla="*/ 0 h 6864350"/>
              <a:gd name="connsiteX2" fmla="*/ 2012949 w 5886449"/>
              <a:gd name="connsiteY2" fmla="*/ 6864350 h 6864350"/>
              <a:gd name="connsiteX3" fmla="*/ 0 w 5886449"/>
              <a:gd name="connsiteY3" fmla="*/ 6864350 h 6864350"/>
              <a:gd name="connsiteX4" fmla="*/ 0 w 5886449"/>
              <a:gd name="connsiteY4" fmla="*/ 6350 h 6864350"/>
              <a:gd name="connsiteX0" fmla="*/ 0 w 5003799"/>
              <a:gd name="connsiteY0" fmla="*/ 0 h 6858000"/>
              <a:gd name="connsiteX1" fmla="*/ 5003799 w 5003799"/>
              <a:gd name="connsiteY1" fmla="*/ 0 h 6858000"/>
              <a:gd name="connsiteX2" fmla="*/ 2012949 w 5003799"/>
              <a:gd name="connsiteY2" fmla="*/ 6858000 h 6858000"/>
              <a:gd name="connsiteX3" fmla="*/ 0 w 5003799"/>
              <a:gd name="connsiteY3" fmla="*/ 6858000 h 6858000"/>
              <a:gd name="connsiteX4" fmla="*/ 0 w 50037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799" h="6858000">
                <a:moveTo>
                  <a:pt x="0" y="0"/>
                </a:moveTo>
                <a:lnTo>
                  <a:pt x="5003799" y="0"/>
                </a:lnTo>
                <a:lnTo>
                  <a:pt x="2012949"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ter Semi Bold" panose="02000503000000020004" pitchFamily="2" charset="0"/>
            </a:endParaRPr>
          </a:p>
        </p:txBody>
      </p:sp>
      <p:pic>
        <p:nvPicPr>
          <p:cNvPr id="4" name="Picture 3">
            <a:extLst>
              <a:ext uri="{FF2B5EF4-FFF2-40B4-BE49-F238E27FC236}">
                <a16:creationId xmlns:a16="http://schemas.microsoft.com/office/drawing/2014/main" id="{41CE15B4-9140-263D-AB86-9966A8D641CA}"/>
              </a:ext>
            </a:extLst>
          </p:cNvPr>
          <p:cNvPicPr>
            <a:picLocks noChangeAspect="1"/>
          </p:cNvPicPr>
          <p:nvPr userDrawn="1"/>
        </p:nvPicPr>
        <p:blipFill>
          <a:blip r:embed="rId2"/>
          <a:srcRect/>
          <a:stretch/>
        </p:blipFill>
        <p:spPr>
          <a:xfrm>
            <a:off x="9817800" y="6094215"/>
            <a:ext cx="1550543" cy="516848"/>
          </a:xfrm>
          <a:prstGeom prst="rect">
            <a:avLst/>
          </a:prstGeom>
        </p:spPr>
      </p:pic>
      <p:sp>
        <p:nvSpPr>
          <p:cNvPr id="6" name="Picture Placeholder 12">
            <a:extLst>
              <a:ext uri="{FF2B5EF4-FFF2-40B4-BE49-F238E27FC236}">
                <a16:creationId xmlns:a16="http://schemas.microsoft.com/office/drawing/2014/main" id="{5A1C7262-E1CF-0EF9-FB27-526D3BE37D5B}"/>
              </a:ext>
            </a:extLst>
          </p:cNvPr>
          <p:cNvSpPr>
            <a:spLocks noGrp="1"/>
          </p:cNvSpPr>
          <p:nvPr>
            <p:ph type="pic" sz="quarter" idx="34"/>
          </p:nvPr>
        </p:nvSpPr>
        <p:spPr>
          <a:xfrm>
            <a:off x="7058795" y="762000"/>
            <a:ext cx="4377556" cy="5085278"/>
          </a:xfrm>
          <a:prstGeom prst="rect">
            <a:avLst/>
          </a:prstGeom>
          <a:solidFill>
            <a:schemeClr val="bg1">
              <a:lumMod val="95000"/>
            </a:schemeClr>
          </a:solidFill>
        </p:spPr>
        <p:txBody>
          <a:bodyPr/>
          <a:lstStyle/>
          <a:p>
            <a:r>
              <a:rPr lang="en-US"/>
              <a:t>Click icon to add picture</a:t>
            </a:r>
            <a:endParaRPr lang="en-US" dirty="0"/>
          </a:p>
        </p:txBody>
      </p:sp>
      <p:sp>
        <p:nvSpPr>
          <p:cNvPr id="8" name="Content Placeholder 2">
            <a:extLst>
              <a:ext uri="{FF2B5EF4-FFF2-40B4-BE49-F238E27FC236}">
                <a16:creationId xmlns:a16="http://schemas.microsoft.com/office/drawing/2014/main" id="{E368D3DC-B1E9-231B-9148-C9832E165470}"/>
              </a:ext>
            </a:extLst>
          </p:cNvPr>
          <p:cNvSpPr>
            <a:spLocks noGrp="1"/>
          </p:cNvSpPr>
          <p:nvPr>
            <p:ph sz="half" idx="1"/>
          </p:nvPr>
        </p:nvSpPr>
        <p:spPr>
          <a:xfrm>
            <a:off x="755649" y="1698185"/>
            <a:ext cx="5510260" cy="4396029"/>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Parallelogram 12">
            <a:extLst>
              <a:ext uri="{FF2B5EF4-FFF2-40B4-BE49-F238E27FC236}">
                <a16:creationId xmlns:a16="http://schemas.microsoft.com/office/drawing/2014/main" id="{C7363F79-AE6A-2C02-0EF8-1E5AF9FD0403}"/>
              </a:ext>
            </a:extLst>
          </p:cNvPr>
          <p:cNvSpPr/>
          <p:nvPr userDrawn="1"/>
        </p:nvSpPr>
        <p:spPr>
          <a:xfrm rot="10800000">
            <a:off x="755649"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14" name="Title 1">
            <a:extLst>
              <a:ext uri="{FF2B5EF4-FFF2-40B4-BE49-F238E27FC236}">
                <a16:creationId xmlns:a16="http://schemas.microsoft.com/office/drawing/2014/main" id="{4C98DEBF-232D-F97C-3F1C-9469982BA867}"/>
              </a:ext>
            </a:extLst>
          </p:cNvPr>
          <p:cNvSpPr>
            <a:spLocks noGrp="1"/>
          </p:cNvSpPr>
          <p:nvPr>
            <p:ph type="title" hasCustomPrompt="1"/>
          </p:nvPr>
        </p:nvSpPr>
        <p:spPr>
          <a:xfrm>
            <a:off x="755648" y="671608"/>
            <a:ext cx="5740945"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 name="Slide Number Placeholder 5">
            <a:extLst>
              <a:ext uri="{FF2B5EF4-FFF2-40B4-BE49-F238E27FC236}">
                <a16:creationId xmlns:a16="http://schemas.microsoft.com/office/drawing/2014/main" id="{05C7A16B-F2DB-30BA-E915-B244071CC7A9}"/>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solidFill>
                  <a:schemeClr val="bg1"/>
                </a:solidFill>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154269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side imag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41CE15B4-9140-263D-AB86-9966A8D641CA}"/>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6" name="Picture Placeholder 12">
            <a:extLst>
              <a:ext uri="{FF2B5EF4-FFF2-40B4-BE49-F238E27FC236}">
                <a16:creationId xmlns:a16="http://schemas.microsoft.com/office/drawing/2014/main" id="{5A1C7262-E1CF-0EF9-FB27-526D3BE37D5B}"/>
              </a:ext>
            </a:extLst>
          </p:cNvPr>
          <p:cNvSpPr>
            <a:spLocks noGrp="1"/>
          </p:cNvSpPr>
          <p:nvPr>
            <p:ph type="pic" sz="quarter" idx="34"/>
          </p:nvPr>
        </p:nvSpPr>
        <p:spPr>
          <a:xfrm>
            <a:off x="0" y="0"/>
            <a:ext cx="4991100" cy="6858000"/>
          </a:xfrm>
          <a:prstGeom prst="rect">
            <a:avLst/>
          </a:prstGeom>
          <a:solidFill>
            <a:schemeClr val="bg1">
              <a:lumMod val="95000"/>
            </a:schemeClr>
          </a:solidFill>
        </p:spPr>
        <p:txBody>
          <a:bodyPr/>
          <a:lstStyle/>
          <a:p>
            <a:r>
              <a:rPr lang="en-US"/>
              <a:t>Click icon to add picture</a:t>
            </a:r>
            <a:endParaRPr lang="en-US" dirty="0"/>
          </a:p>
        </p:txBody>
      </p:sp>
      <p:sp>
        <p:nvSpPr>
          <p:cNvPr id="8" name="Content Placeholder 2">
            <a:extLst>
              <a:ext uri="{FF2B5EF4-FFF2-40B4-BE49-F238E27FC236}">
                <a16:creationId xmlns:a16="http://schemas.microsoft.com/office/drawing/2014/main" id="{E368D3DC-B1E9-231B-9148-C9832E165470}"/>
              </a:ext>
            </a:extLst>
          </p:cNvPr>
          <p:cNvSpPr>
            <a:spLocks noGrp="1"/>
          </p:cNvSpPr>
          <p:nvPr>
            <p:ph sz="half" idx="1"/>
          </p:nvPr>
        </p:nvSpPr>
        <p:spPr>
          <a:xfrm>
            <a:off x="5457827" y="1698186"/>
            <a:ext cx="6346624" cy="4080314"/>
          </a:xfrm>
          <a:prstGeom prst="rect">
            <a:avLst/>
          </a:prstGeom>
        </p:spPr>
        <p:txBody>
          <a:bodyPr anchor="t"/>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Parallelogram 12">
            <a:extLst>
              <a:ext uri="{FF2B5EF4-FFF2-40B4-BE49-F238E27FC236}">
                <a16:creationId xmlns:a16="http://schemas.microsoft.com/office/drawing/2014/main" id="{C7363F79-AE6A-2C02-0EF8-1E5AF9FD0403}"/>
              </a:ext>
            </a:extLst>
          </p:cNvPr>
          <p:cNvSpPr/>
          <p:nvPr userDrawn="1"/>
        </p:nvSpPr>
        <p:spPr>
          <a:xfrm rot="10800000">
            <a:off x="5457827"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3" name="Title 1">
            <a:extLst>
              <a:ext uri="{FF2B5EF4-FFF2-40B4-BE49-F238E27FC236}">
                <a16:creationId xmlns:a16="http://schemas.microsoft.com/office/drawing/2014/main" id="{554F93D2-73A0-34B5-A1F9-4F4EC7212EA4}"/>
              </a:ext>
            </a:extLst>
          </p:cNvPr>
          <p:cNvSpPr>
            <a:spLocks noGrp="1"/>
          </p:cNvSpPr>
          <p:nvPr>
            <p:ph type="title" hasCustomPrompt="1"/>
          </p:nvPr>
        </p:nvSpPr>
        <p:spPr>
          <a:xfrm>
            <a:off x="5457827" y="671608"/>
            <a:ext cx="6346624"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 name="Slide Number Placeholder 5">
            <a:extLst>
              <a:ext uri="{FF2B5EF4-FFF2-40B4-BE49-F238E27FC236}">
                <a16:creationId xmlns:a16="http://schemas.microsoft.com/office/drawing/2014/main" id="{CC672860-CE9B-8953-B95A-816F0D75499E}"/>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679530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side image">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5A1C7262-E1CF-0EF9-FB27-526D3BE37D5B}"/>
              </a:ext>
            </a:extLst>
          </p:cNvPr>
          <p:cNvSpPr>
            <a:spLocks noGrp="1"/>
          </p:cNvSpPr>
          <p:nvPr>
            <p:ph type="pic" sz="quarter" idx="34"/>
          </p:nvPr>
        </p:nvSpPr>
        <p:spPr>
          <a:xfrm>
            <a:off x="7200900" y="0"/>
            <a:ext cx="4991100" cy="6858000"/>
          </a:xfrm>
          <a:prstGeom prst="rect">
            <a:avLst/>
          </a:prstGeom>
          <a:solidFill>
            <a:schemeClr val="bg1">
              <a:lumMod val="95000"/>
            </a:schemeClr>
          </a:solidFill>
        </p:spPr>
        <p:txBody>
          <a:bodyPr/>
          <a:lstStyle/>
          <a:p>
            <a:r>
              <a:rPr lang="en-US"/>
              <a:t>Click icon to add picture</a:t>
            </a:r>
            <a:endParaRPr lang="en-US" dirty="0"/>
          </a:p>
        </p:txBody>
      </p:sp>
      <p:pic>
        <p:nvPicPr>
          <p:cNvPr id="4" name="Picture 3">
            <a:extLst>
              <a:ext uri="{FF2B5EF4-FFF2-40B4-BE49-F238E27FC236}">
                <a16:creationId xmlns:a16="http://schemas.microsoft.com/office/drawing/2014/main" id="{41CE15B4-9140-263D-AB86-9966A8D641CA}"/>
              </a:ext>
            </a:extLst>
          </p:cNvPr>
          <p:cNvPicPr>
            <a:picLocks noChangeAspect="1"/>
          </p:cNvPicPr>
          <p:nvPr userDrawn="1"/>
        </p:nvPicPr>
        <p:blipFill>
          <a:blip r:embed="rId2"/>
          <a:srcRect/>
          <a:stretch/>
        </p:blipFill>
        <p:spPr>
          <a:xfrm>
            <a:off x="9817800" y="6094215"/>
            <a:ext cx="1550543" cy="516848"/>
          </a:xfrm>
          <a:prstGeom prst="rect">
            <a:avLst/>
          </a:prstGeom>
        </p:spPr>
      </p:pic>
      <p:sp>
        <p:nvSpPr>
          <p:cNvPr id="2" name="Content Placeholder 2">
            <a:extLst>
              <a:ext uri="{FF2B5EF4-FFF2-40B4-BE49-F238E27FC236}">
                <a16:creationId xmlns:a16="http://schemas.microsoft.com/office/drawing/2014/main" id="{CDB464AD-A88F-6EE8-48CC-7B5A39B345E7}"/>
              </a:ext>
            </a:extLst>
          </p:cNvPr>
          <p:cNvSpPr>
            <a:spLocks noGrp="1"/>
          </p:cNvSpPr>
          <p:nvPr>
            <p:ph sz="half" idx="1"/>
          </p:nvPr>
        </p:nvSpPr>
        <p:spPr>
          <a:xfrm>
            <a:off x="755649" y="1698185"/>
            <a:ext cx="5723528" cy="4396029"/>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Parallelogram 6">
            <a:extLst>
              <a:ext uri="{FF2B5EF4-FFF2-40B4-BE49-F238E27FC236}">
                <a16:creationId xmlns:a16="http://schemas.microsoft.com/office/drawing/2014/main" id="{D887F505-FFAA-1B4F-BAF2-0EEFFA6AB255}"/>
              </a:ext>
            </a:extLst>
          </p:cNvPr>
          <p:cNvSpPr/>
          <p:nvPr userDrawn="1"/>
        </p:nvSpPr>
        <p:spPr>
          <a:xfrm rot="10800000">
            <a:off x="755649"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9" name="Title 1">
            <a:extLst>
              <a:ext uri="{FF2B5EF4-FFF2-40B4-BE49-F238E27FC236}">
                <a16:creationId xmlns:a16="http://schemas.microsoft.com/office/drawing/2014/main" id="{6595EC63-2318-AC80-EF4B-72CD11AD3317}"/>
              </a:ext>
            </a:extLst>
          </p:cNvPr>
          <p:cNvSpPr>
            <a:spLocks noGrp="1"/>
          </p:cNvSpPr>
          <p:nvPr>
            <p:ph type="title" hasCustomPrompt="1"/>
          </p:nvPr>
        </p:nvSpPr>
        <p:spPr>
          <a:xfrm>
            <a:off x="755649" y="671608"/>
            <a:ext cx="5723528" cy="506699"/>
          </a:xfrm>
          <a:prstGeom prst="rect">
            <a:avLst/>
          </a:prstGeom>
        </p:spPr>
        <p:txBody>
          <a:bodyPr>
            <a:noAutofit/>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3" name="Slide Number Placeholder 5">
            <a:extLst>
              <a:ext uri="{FF2B5EF4-FFF2-40B4-BE49-F238E27FC236}">
                <a16:creationId xmlns:a16="http://schemas.microsoft.com/office/drawing/2014/main" id="{59FFDC93-6789-A707-F470-697CA5028FDE}"/>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solidFill>
                  <a:schemeClr val="bg1"/>
                </a:solidFill>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8602319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884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solidFill>
          <a:srgbClr val="A30F3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A2C777-B9F4-F733-46B2-A0979FF801E0}"/>
              </a:ext>
            </a:extLst>
          </p:cNvPr>
          <p:cNvPicPr>
            <a:picLocks noChangeAspect="1"/>
          </p:cNvPicPr>
          <p:nvPr userDrawn="1"/>
        </p:nvPicPr>
        <p:blipFill>
          <a:blip r:embed="rId2"/>
          <a:srcRect/>
          <a:stretch/>
        </p:blipFill>
        <p:spPr>
          <a:xfrm>
            <a:off x="4117439" y="2786413"/>
            <a:ext cx="3855522" cy="1285174"/>
          </a:xfrm>
          <a:prstGeom prst="rect">
            <a:avLst/>
          </a:prstGeom>
          <a:noFill/>
        </p:spPr>
      </p:pic>
    </p:spTree>
    <p:extLst>
      <p:ext uri="{BB962C8B-B14F-4D97-AF65-F5344CB8AC3E}">
        <p14:creationId xmlns:p14="http://schemas.microsoft.com/office/powerpoint/2010/main" val="280543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ith image">
    <p:bg>
      <p:bgRef idx="1001">
        <a:schemeClr val="bg1"/>
      </p:bgRef>
    </p:bg>
    <p:spTree>
      <p:nvGrpSpPr>
        <p:cNvPr id="1" name=""/>
        <p:cNvGrpSpPr/>
        <p:nvPr/>
      </p:nvGrpSpPr>
      <p:grpSpPr>
        <a:xfrm>
          <a:off x="0" y="0"/>
          <a:ext cx="0" cy="0"/>
          <a:chOff x="0" y="0"/>
          <a:chExt cx="0" cy="0"/>
        </a:xfrm>
      </p:grpSpPr>
      <p:pic>
        <p:nvPicPr>
          <p:cNvPr id="11" name="Picture 10" descr="Icon&#10;&#10;Description automatically generated with medium confidence">
            <a:extLst>
              <a:ext uri="{FF2B5EF4-FFF2-40B4-BE49-F238E27FC236}">
                <a16:creationId xmlns:a16="http://schemas.microsoft.com/office/drawing/2014/main" id="{7714F355-5A12-8230-A04F-DB4CFD8AABEA}"/>
              </a:ext>
            </a:extLst>
          </p:cNvPr>
          <p:cNvPicPr>
            <a:picLocks noChangeAspect="1"/>
          </p:cNvPicPr>
          <p:nvPr userDrawn="1"/>
        </p:nvPicPr>
        <p:blipFill>
          <a:blip r:embed="rId2"/>
          <a:stretch>
            <a:fillRect/>
          </a:stretch>
        </p:blipFill>
        <p:spPr>
          <a:xfrm>
            <a:off x="466380" y="444964"/>
            <a:ext cx="2588970" cy="880710"/>
          </a:xfrm>
          <a:prstGeom prst="rect">
            <a:avLst/>
          </a:prstGeom>
        </p:spPr>
      </p:pic>
      <p:sp>
        <p:nvSpPr>
          <p:cNvPr id="2" name="Rectangle 6">
            <a:extLst>
              <a:ext uri="{FF2B5EF4-FFF2-40B4-BE49-F238E27FC236}">
                <a16:creationId xmlns:a16="http://schemas.microsoft.com/office/drawing/2014/main" id="{48DD10CF-489D-020C-8436-B1B1D85A836F}"/>
              </a:ext>
            </a:extLst>
          </p:cNvPr>
          <p:cNvSpPr>
            <a:spLocks noChangeAspect="1"/>
          </p:cNvSpPr>
          <p:nvPr userDrawn="1"/>
        </p:nvSpPr>
        <p:spPr>
          <a:xfrm rot="10800000">
            <a:off x="1211282" y="-8908"/>
            <a:ext cx="10980717" cy="6866908"/>
          </a:xfrm>
          <a:custGeom>
            <a:avLst/>
            <a:gdLst>
              <a:gd name="connsiteX0" fmla="*/ 0 w 5035549"/>
              <a:gd name="connsiteY0" fmla="*/ 0 h 6858000"/>
              <a:gd name="connsiteX1" fmla="*/ 5035549 w 5035549"/>
              <a:gd name="connsiteY1" fmla="*/ 0 h 6858000"/>
              <a:gd name="connsiteX2" fmla="*/ 5035549 w 5035549"/>
              <a:gd name="connsiteY2" fmla="*/ 6858000 h 6858000"/>
              <a:gd name="connsiteX3" fmla="*/ 0 w 5035549"/>
              <a:gd name="connsiteY3" fmla="*/ 6858000 h 6858000"/>
              <a:gd name="connsiteX4" fmla="*/ 0 w 5035549"/>
              <a:gd name="connsiteY4" fmla="*/ 0 h 6858000"/>
              <a:gd name="connsiteX0" fmla="*/ 0 w 5035549"/>
              <a:gd name="connsiteY0" fmla="*/ 0 h 6858000"/>
              <a:gd name="connsiteX1" fmla="*/ 5035549 w 5035549"/>
              <a:gd name="connsiteY1" fmla="*/ 0 h 6858000"/>
              <a:gd name="connsiteX2" fmla="*/ 1098549 w 5035549"/>
              <a:gd name="connsiteY2" fmla="*/ 6858000 h 6858000"/>
              <a:gd name="connsiteX3" fmla="*/ 0 w 5035549"/>
              <a:gd name="connsiteY3" fmla="*/ 6858000 h 6858000"/>
              <a:gd name="connsiteX4" fmla="*/ 0 w 5035549"/>
              <a:gd name="connsiteY4" fmla="*/ 0 h 6858000"/>
              <a:gd name="connsiteX0" fmla="*/ 0 w 5886449"/>
              <a:gd name="connsiteY0" fmla="*/ 6350 h 6864350"/>
              <a:gd name="connsiteX1" fmla="*/ 5886449 w 5886449"/>
              <a:gd name="connsiteY1" fmla="*/ 0 h 6864350"/>
              <a:gd name="connsiteX2" fmla="*/ 1098549 w 5886449"/>
              <a:gd name="connsiteY2" fmla="*/ 6864350 h 6864350"/>
              <a:gd name="connsiteX3" fmla="*/ 0 w 5886449"/>
              <a:gd name="connsiteY3" fmla="*/ 6864350 h 6864350"/>
              <a:gd name="connsiteX4" fmla="*/ 0 w 5886449"/>
              <a:gd name="connsiteY4" fmla="*/ 6350 h 6864350"/>
              <a:gd name="connsiteX0" fmla="*/ 0 w 5886449"/>
              <a:gd name="connsiteY0" fmla="*/ 6350 h 6864350"/>
              <a:gd name="connsiteX1" fmla="*/ 5886449 w 5886449"/>
              <a:gd name="connsiteY1" fmla="*/ 0 h 6864350"/>
              <a:gd name="connsiteX2" fmla="*/ 2012949 w 5886449"/>
              <a:gd name="connsiteY2" fmla="*/ 6864350 h 6864350"/>
              <a:gd name="connsiteX3" fmla="*/ 0 w 5886449"/>
              <a:gd name="connsiteY3" fmla="*/ 6864350 h 6864350"/>
              <a:gd name="connsiteX4" fmla="*/ 0 w 5886449"/>
              <a:gd name="connsiteY4" fmla="*/ 6350 h 6864350"/>
              <a:gd name="connsiteX0" fmla="*/ 0 w 5003799"/>
              <a:gd name="connsiteY0" fmla="*/ 0 h 6858000"/>
              <a:gd name="connsiteX1" fmla="*/ 5003799 w 5003799"/>
              <a:gd name="connsiteY1" fmla="*/ 0 h 6858000"/>
              <a:gd name="connsiteX2" fmla="*/ 2012949 w 5003799"/>
              <a:gd name="connsiteY2" fmla="*/ 6858000 h 6858000"/>
              <a:gd name="connsiteX3" fmla="*/ 0 w 5003799"/>
              <a:gd name="connsiteY3" fmla="*/ 6858000 h 6858000"/>
              <a:gd name="connsiteX4" fmla="*/ 0 w 5003799"/>
              <a:gd name="connsiteY4" fmla="*/ 0 h 6858000"/>
              <a:gd name="connsiteX0" fmla="*/ 0 w 5003799"/>
              <a:gd name="connsiteY0" fmla="*/ 0 h 6858000"/>
              <a:gd name="connsiteX1" fmla="*/ 5003799 w 5003799"/>
              <a:gd name="connsiteY1" fmla="*/ 0 h 6858000"/>
              <a:gd name="connsiteX2" fmla="*/ 2012949 w 5003799"/>
              <a:gd name="connsiteY2" fmla="*/ 6858000 h 6858000"/>
              <a:gd name="connsiteX3" fmla="*/ 5412 w 5003799"/>
              <a:gd name="connsiteY3" fmla="*/ 3746271 h 6858000"/>
              <a:gd name="connsiteX4" fmla="*/ 0 w 5003799"/>
              <a:gd name="connsiteY4" fmla="*/ 0 h 6858000"/>
              <a:gd name="connsiteX0" fmla="*/ 0 w 5003799"/>
              <a:gd name="connsiteY0" fmla="*/ 0 h 3812198"/>
              <a:gd name="connsiteX1" fmla="*/ 5003799 w 5003799"/>
              <a:gd name="connsiteY1" fmla="*/ 0 h 3812198"/>
              <a:gd name="connsiteX2" fmla="*/ 3333346 w 5003799"/>
              <a:gd name="connsiteY2" fmla="*/ 3812198 h 3812198"/>
              <a:gd name="connsiteX3" fmla="*/ 5412 w 5003799"/>
              <a:gd name="connsiteY3" fmla="*/ 3746271 h 3812198"/>
              <a:gd name="connsiteX4" fmla="*/ 0 w 5003799"/>
              <a:gd name="connsiteY4" fmla="*/ 0 h 3812198"/>
              <a:gd name="connsiteX0" fmla="*/ 0 w 5003799"/>
              <a:gd name="connsiteY0" fmla="*/ 0 h 3812198"/>
              <a:gd name="connsiteX1" fmla="*/ 5003799 w 5003799"/>
              <a:gd name="connsiteY1" fmla="*/ 0 h 3812198"/>
              <a:gd name="connsiteX2" fmla="*/ 3333346 w 5003799"/>
              <a:gd name="connsiteY2" fmla="*/ 3812198 h 3812198"/>
              <a:gd name="connsiteX3" fmla="*/ 1 w 5003799"/>
              <a:gd name="connsiteY3" fmla="*/ 3805605 h 3812198"/>
              <a:gd name="connsiteX4" fmla="*/ 0 w 5003799"/>
              <a:gd name="connsiteY4" fmla="*/ 0 h 3812198"/>
              <a:gd name="connsiteX0" fmla="*/ 0 w 5003799"/>
              <a:gd name="connsiteY0" fmla="*/ 0 h 3812198"/>
              <a:gd name="connsiteX1" fmla="*/ 5003799 w 5003799"/>
              <a:gd name="connsiteY1" fmla="*/ 0 h 3812198"/>
              <a:gd name="connsiteX2" fmla="*/ 3338757 w 5003799"/>
              <a:gd name="connsiteY2" fmla="*/ 3812198 h 3812198"/>
              <a:gd name="connsiteX3" fmla="*/ 1 w 5003799"/>
              <a:gd name="connsiteY3" fmla="*/ 3805605 h 3812198"/>
              <a:gd name="connsiteX4" fmla="*/ 0 w 5003799"/>
              <a:gd name="connsiteY4" fmla="*/ 0 h 3812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799" h="3812198">
                <a:moveTo>
                  <a:pt x="0" y="0"/>
                </a:moveTo>
                <a:lnTo>
                  <a:pt x="5003799" y="0"/>
                </a:lnTo>
                <a:lnTo>
                  <a:pt x="3338757" y="3812198"/>
                </a:lnTo>
                <a:lnTo>
                  <a:pt x="1" y="3805605"/>
                </a:lnTo>
                <a:cubicBezTo>
                  <a:pt x="1" y="2537070"/>
                  <a:pt x="0" y="1268535"/>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ter Semi Bold" panose="02000503000000020004" pitchFamily="2" charset="0"/>
            </a:endParaRPr>
          </a:p>
        </p:txBody>
      </p:sp>
      <p:sp>
        <p:nvSpPr>
          <p:cNvPr id="32" name="Title 4">
            <a:extLst>
              <a:ext uri="{FF2B5EF4-FFF2-40B4-BE49-F238E27FC236}">
                <a16:creationId xmlns:a16="http://schemas.microsoft.com/office/drawing/2014/main" id="{376BA4C8-0C0E-46AB-C70B-892A65D9005C}"/>
              </a:ext>
            </a:extLst>
          </p:cNvPr>
          <p:cNvSpPr>
            <a:spLocks noGrp="1"/>
          </p:cNvSpPr>
          <p:nvPr>
            <p:ph type="title"/>
          </p:nvPr>
        </p:nvSpPr>
        <p:spPr>
          <a:xfrm>
            <a:off x="0" y="1779547"/>
            <a:ext cx="6953352" cy="2234458"/>
          </a:xfrm>
          <a:prstGeom prst="rect">
            <a:avLst/>
          </a:prstGeom>
          <a:solidFill>
            <a:schemeClr val="bg2"/>
          </a:solidFill>
        </p:spPr>
        <p:txBody>
          <a:bodyPr wrap="square" lIns="731520" tIns="365760" rIns="365760" bIns="365760" anchor="t" anchorCtr="0">
            <a:spAutoFit/>
          </a:bodyPr>
          <a:lstStyle>
            <a:lvl1pPr algn="l">
              <a:defRPr lang="en-US" sz="5400" noProof="0" dirty="0"/>
            </a:lvl1pPr>
          </a:lstStyle>
          <a:p>
            <a:r>
              <a:rPr lang="en-US" noProof="0" dirty="0"/>
              <a:t>Click to edit Master title style</a:t>
            </a:r>
          </a:p>
        </p:txBody>
      </p:sp>
      <p:sp>
        <p:nvSpPr>
          <p:cNvPr id="12" name="Rectangle 11">
            <a:extLst>
              <a:ext uri="{FF2B5EF4-FFF2-40B4-BE49-F238E27FC236}">
                <a16:creationId xmlns:a16="http://schemas.microsoft.com/office/drawing/2014/main" id="{510AB1F3-14CD-D36B-2893-AF8FBE5A1FD6}"/>
              </a:ext>
            </a:extLst>
          </p:cNvPr>
          <p:cNvSpPr/>
          <p:nvPr userDrawn="1"/>
        </p:nvSpPr>
        <p:spPr>
          <a:xfrm>
            <a:off x="0" y="6615953"/>
            <a:ext cx="12192000" cy="24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Inter Semi Bold" panose="02000503000000020004" pitchFamily="2" charset="0"/>
            </a:endParaRPr>
          </a:p>
        </p:txBody>
      </p:sp>
    </p:spTree>
    <p:extLst>
      <p:ext uri="{BB962C8B-B14F-4D97-AF65-F5344CB8AC3E}">
        <p14:creationId xmlns:p14="http://schemas.microsoft.com/office/powerpoint/2010/main" val="10679887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3" orient="horz" pos="4152">
          <p15:clr>
            <a:srgbClr val="FBAE40"/>
          </p15:clr>
        </p15:guide>
        <p15:guide id="4" pos="751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bg1"/>
        </a:solidFill>
        <a:effectLst/>
      </p:bgPr>
    </p:bg>
    <p:spTree>
      <p:nvGrpSpPr>
        <p:cNvPr id="1" name=""/>
        <p:cNvGrpSpPr/>
        <p:nvPr/>
      </p:nvGrpSpPr>
      <p:grpSpPr>
        <a:xfrm>
          <a:off x="0" y="0"/>
          <a:ext cx="0" cy="0"/>
          <a:chOff x="0" y="0"/>
          <a:chExt cx="0" cy="0"/>
        </a:xfrm>
      </p:grpSpPr>
      <p:pic>
        <p:nvPicPr>
          <p:cNvPr id="11" name="Picture 10" descr="Icon&#10;&#10;Description automatically generated with medium confidence">
            <a:extLst>
              <a:ext uri="{FF2B5EF4-FFF2-40B4-BE49-F238E27FC236}">
                <a16:creationId xmlns:a16="http://schemas.microsoft.com/office/drawing/2014/main" id="{7714F355-5A12-8230-A04F-DB4CFD8AABEA}"/>
              </a:ext>
            </a:extLst>
          </p:cNvPr>
          <p:cNvPicPr>
            <a:picLocks noChangeAspect="1"/>
          </p:cNvPicPr>
          <p:nvPr userDrawn="1"/>
        </p:nvPicPr>
        <p:blipFill>
          <a:blip r:embed="rId2"/>
          <a:stretch>
            <a:fillRect/>
          </a:stretch>
        </p:blipFill>
        <p:spPr>
          <a:xfrm>
            <a:off x="466380" y="444964"/>
            <a:ext cx="2588970" cy="880710"/>
          </a:xfrm>
          <a:prstGeom prst="rect">
            <a:avLst/>
          </a:prstGeom>
        </p:spPr>
      </p:pic>
      <p:sp>
        <p:nvSpPr>
          <p:cNvPr id="32" name="Title 4">
            <a:extLst>
              <a:ext uri="{FF2B5EF4-FFF2-40B4-BE49-F238E27FC236}">
                <a16:creationId xmlns:a16="http://schemas.microsoft.com/office/drawing/2014/main" id="{376BA4C8-0C0E-46AB-C70B-892A65D9005C}"/>
              </a:ext>
            </a:extLst>
          </p:cNvPr>
          <p:cNvSpPr>
            <a:spLocks noGrp="1"/>
          </p:cNvSpPr>
          <p:nvPr>
            <p:ph type="title"/>
          </p:nvPr>
        </p:nvSpPr>
        <p:spPr>
          <a:xfrm>
            <a:off x="-1" y="1736355"/>
            <a:ext cx="6909343" cy="2234458"/>
          </a:xfrm>
          <a:prstGeom prst="rect">
            <a:avLst/>
          </a:prstGeom>
          <a:solidFill>
            <a:schemeClr val="bg1"/>
          </a:solidFill>
        </p:spPr>
        <p:txBody>
          <a:bodyPr wrap="square" lIns="731520" tIns="365760" rIns="365760" bIns="365760" anchor="t" anchorCtr="0">
            <a:spAutoFit/>
          </a:bodyPr>
          <a:lstStyle>
            <a:lvl1pPr algn="l">
              <a:defRPr lang="en-US" sz="5400" noProof="0" dirty="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Master title style</a:t>
            </a:r>
          </a:p>
        </p:txBody>
      </p:sp>
    </p:spTree>
    <p:extLst>
      <p:ext uri="{BB962C8B-B14F-4D97-AF65-F5344CB8AC3E}">
        <p14:creationId xmlns:p14="http://schemas.microsoft.com/office/powerpoint/2010/main" val="543179133"/>
      </p:ext>
    </p:extLst>
  </p:cSld>
  <p:clrMapOvr>
    <a:masterClrMapping/>
  </p:clrMapOvr>
  <p:extLst>
    <p:ext uri="{DCECCB84-F9BA-43D5-87BE-67443E8EF086}">
      <p15:sldGuideLst xmlns:p15="http://schemas.microsoft.com/office/powerpoint/2012/main">
        <p15:guide id="1" orient="horz" pos="2160">
          <p15:clr>
            <a:srgbClr val="FBAE40"/>
          </p15:clr>
        </p15:guide>
        <p15:guide id="3" orient="horz" pos="4152">
          <p15:clr>
            <a:srgbClr val="FBAE40"/>
          </p15:clr>
        </p15:guide>
        <p15:guide id="4" pos="75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with image">
    <p:bg>
      <p:bgRef idx="1001">
        <a:schemeClr val="bg1"/>
      </p:bgRef>
    </p:bg>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586B6947-2F8A-91EA-DF1E-05A573605ADF}"/>
              </a:ext>
            </a:extLst>
          </p:cNvPr>
          <p:cNvSpPr/>
          <p:nvPr userDrawn="1"/>
        </p:nvSpPr>
        <p:spPr>
          <a:xfrm>
            <a:off x="1033431" y="-5080"/>
            <a:ext cx="11158569" cy="6863080"/>
          </a:xfrm>
          <a:custGeom>
            <a:avLst/>
            <a:gdLst>
              <a:gd name="connsiteX0" fmla="*/ 0 w 11158569"/>
              <a:gd name="connsiteY0" fmla="*/ 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0 w 11158569"/>
              <a:gd name="connsiteY4" fmla="*/ 0 h 6858000"/>
              <a:gd name="connsiteX0" fmla="*/ 3657600 w 11158569"/>
              <a:gd name="connsiteY0" fmla="*/ 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657600 w 11158569"/>
              <a:gd name="connsiteY4" fmla="*/ 0 h 6858000"/>
              <a:gd name="connsiteX0" fmla="*/ 3886200 w 11158569"/>
              <a:gd name="connsiteY0" fmla="*/ 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886200 w 11158569"/>
              <a:gd name="connsiteY4" fmla="*/ 0 h 6858000"/>
              <a:gd name="connsiteX0" fmla="*/ 3703320 w 11158569"/>
              <a:gd name="connsiteY0" fmla="*/ 1016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703320 w 11158569"/>
              <a:gd name="connsiteY4" fmla="*/ 10160 h 6858000"/>
              <a:gd name="connsiteX0" fmla="*/ 3672840 w 11158569"/>
              <a:gd name="connsiteY0" fmla="*/ 4572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672840 w 11158569"/>
              <a:gd name="connsiteY4" fmla="*/ 45720 h 6858000"/>
              <a:gd name="connsiteX0" fmla="*/ 3733800 w 11158569"/>
              <a:gd name="connsiteY0" fmla="*/ 66040 h 6858000"/>
              <a:gd name="connsiteX1" fmla="*/ 11158569 w 11158569"/>
              <a:gd name="connsiteY1" fmla="*/ 0 h 6858000"/>
              <a:gd name="connsiteX2" fmla="*/ 11158569 w 11158569"/>
              <a:gd name="connsiteY2" fmla="*/ 6858000 h 6858000"/>
              <a:gd name="connsiteX3" fmla="*/ 0 w 11158569"/>
              <a:gd name="connsiteY3" fmla="*/ 6858000 h 6858000"/>
              <a:gd name="connsiteX4" fmla="*/ 3733800 w 11158569"/>
              <a:gd name="connsiteY4" fmla="*/ 66040 h 6858000"/>
              <a:gd name="connsiteX0" fmla="*/ 3688080 w 11158569"/>
              <a:gd name="connsiteY0" fmla="*/ 0 h 6863080"/>
              <a:gd name="connsiteX1" fmla="*/ 11158569 w 11158569"/>
              <a:gd name="connsiteY1" fmla="*/ 5080 h 6863080"/>
              <a:gd name="connsiteX2" fmla="*/ 11158569 w 11158569"/>
              <a:gd name="connsiteY2" fmla="*/ 6863080 h 6863080"/>
              <a:gd name="connsiteX3" fmla="*/ 0 w 11158569"/>
              <a:gd name="connsiteY3" fmla="*/ 6863080 h 6863080"/>
              <a:gd name="connsiteX4" fmla="*/ 3688080 w 11158569"/>
              <a:gd name="connsiteY4" fmla="*/ 0 h 68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8569" h="6863080">
                <a:moveTo>
                  <a:pt x="3688080" y="0"/>
                </a:moveTo>
                <a:lnTo>
                  <a:pt x="11158569" y="5080"/>
                </a:lnTo>
                <a:lnTo>
                  <a:pt x="11158569" y="6863080"/>
                </a:lnTo>
                <a:lnTo>
                  <a:pt x="0" y="6863080"/>
                </a:lnTo>
                <a:lnTo>
                  <a:pt x="368808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with medium confidence">
            <a:extLst>
              <a:ext uri="{FF2B5EF4-FFF2-40B4-BE49-F238E27FC236}">
                <a16:creationId xmlns:a16="http://schemas.microsoft.com/office/drawing/2014/main" id="{7714F355-5A12-8230-A04F-DB4CFD8AABEA}"/>
              </a:ext>
            </a:extLst>
          </p:cNvPr>
          <p:cNvPicPr>
            <a:picLocks noChangeAspect="1"/>
          </p:cNvPicPr>
          <p:nvPr userDrawn="1"/>
        </p:nvPicPr>
        <p:blipFill>
          <a:blip r:embed="rId2"/>
          <a:stretch>
            <a:fillRect/>
          </a:stretch>
        </p:blipFill>
        <p:spPr>
          <a:xfrm>
            <a:off x="466380" y="444964"/>
            <a:ext cx="2588970" cy="880710"/>
          </a:xfrm>
          <a:prstGeom prst="rect">
            <a:avLst/>
          </a:prstGeom>
        </p:spPr>
      </p:pic>
      <p:sp>
        <p:nvSpPr>
          <p:cNvPr id="32" name="Title 4">
            <a:extLst>
              <a:ext uri="{FF2B5EF4-FFF2-40B4-BE49-F238E27FC236}">
                <a16:creationId xmlns:a16="http://schemas.microsoft.com/office/drawing/2014/main" id="{376BA4C8-0C0E-46AB-C70B-892A65D9005C}"/>
              </a:ext>
            </a:extLst>
          </p:cNvPr>
          <p:cNvSpPr>
            <a:spLocks noGrp="1"/>
          </p:cNvSpPr>
          <p:nvPr>
            <p:ph type="title"/>
          </p:nvPr>
        </p:nvSpPr>
        <p:spPr>
          <a:xfrm>
            <a:off x="0" y="1779547"/>
            <a:ext cx="6953352" cy="2234458"/>
          </a:xfrm>
          <a:prstGeom prst="rect">
            <a:avLst/>
          </a:prstGeom>
          <a:solidFill>
            <a:schemeClr val="bg2"/>
          </a:solidFill>
        </p:spPr>
        <p:txBody>
          <a:bodyPr wrap="square" lIns="731520" tIns="365760" rIns="365760" bIns="365760" anchor="t" anchorCtr="0">
            <a:spAutoFit/>
          </a:bodyPr>
          <a:lstStyle>
            <a:lvl1pPr algn="l">
              <a:defRPr lang="en-US" sz="5400" noProof="0" dirty="0"/>
            </a:lvl1pPr>
          </a:lstStyle>
          <a:p>
            <a:r>
              <a:rPr lang="en-US" noProof="0" dirty="0"/>
              <a:t>Click to edit Master title style</a:t>
            </a:r>
          </a:p>
        </p:txBody>
      </p:sp>
      <p:sp>
        <p:nvSpPr>
          <p:cNvPr id="12" name="Rectangle 11">
            <a:extLst>
              <a:ext uri="{FF2B5EF4-FFF2-40B4-BE49-F238E27FC236}">
                <a16:creationId xmlns:a16="http://schemas.microsoft.com/office/drawing/2014/main" id="{510AB1F3-14CD-D36B-2893-AF8FBE5A1FD6}"/>
              </a:ext>
            </a:extLst>
          </p:cNvPr>
          <p:cNvSpPr/>
          <p:nvPr userDrawn="1"/>
        </p:nvSpPr>
        <p:spPr>
          <a:xfrm>
            <a:off x="0" y="6615953"/>
            <a:ext cx="12192000" cy="24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Inter Semi Bold" panose="02000503000000020004" pitchFamily="2" charset="0"/>
            </a:endParaRPr>
          </a:p>
        </p:txBody>
      </p:sp>
    </p:spTree>
    <p:extLst>
      <p:ext uri="{BB962C8B-B14F-4D97-AF65-F5344CB8AC3E}">
        <p14:creationId xmlns:p14="http://schemas.microsoft.com/office/powerpoint/2010/main" val="14274085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3" orient="horz" pos="4152">
          <p15:clr>
            <a:srgbClr val="FBAE40"/>
          </p15:clr>
        </p15:guide>
        <p15:guide id="4" pos="75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without imag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1457" y="2168781"/>
            <a:ext cx="8469086" cy="2387600"/>
          </a:xfrm>
          <a:prstGeom prst="rect">
            <a:avLst/>
          </a:prstGeom>
        </p:spPr>
        <p:txBody>
          <a:bodyPr anchor="t"/>
          <a:lstStyle>
            <a:lvl1pPr algn="ctr">
              <a:defRPr sz="6000">
                <a:solidFill>
                  <a:schemeClr val="bg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dirty="0"/>
              <a:t>Click to edit Master title style</a:t>
            </a:r>
          </a:p>
        </p:txBody>
      </p:sp>
      <p:sp>
        <p:nvSpPr>
          <p:cNvPr id="3" name="Subtitle 2"/>
          <p:cNvSpPr>
            <a:spLocks noGrp="1"/>
          </p:cNvSpPr>
          <p:nvPr>
            <p:ph type="subTitle" idx="1"/>
          </p:nvPr>
        </p:nvSpPr>
        <p:spPr>
          <a:xfrm>
            <a:off x="1861456" y="4859867"/>
            <a:ext cx="8469087" cy="843320"/>
          </a:xfrm>
          <a:prstGeom prst="rect">
            <a:avLst/>
          </a:prstGeom>
        </p:spPr>
        <p:txBody>
          <a:bodyPr/>
          <a:lstStyle>
            <a:lvl1pPr marL="0" indent="0" algn="ctr">
              <a:buNone/>
              <a:defRPr sz="2400">
                <a:solidFill>
                  <a:schemeClr val="bg1"/>
                </a:solidFill>
                <a:latin typeface="Inter Medium" panose="02000503000000020004" pitchFamily="2" charset="0"/>
                <a:ea typeface="Inter Medium" panose="02000503000000020004" pitchFamily="2" charset="0"/>
                <a:cs typeface="Inter Medium"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A639983B-C87F-C70F-CA9D-63FC3A3442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70801" y="528103"/>
            <a:ext cx="2450396" cy="980158"/>
          </a:xfrm>
          <a:prstGeom prst="rect">
            <a:avLst/>
          </a:prstGeom>
        </p:spPr>
      </p:pic>
    </p:spTree>
    <p:extLst>
      <p:ext uri="{BB962C8B-B14F-4D97-AF65-F5344CB8AC3E}">
        <p14:creationId xmlns:p14="http://schemas.microsoft.com/office/powerpoint/2010/main" val="291265419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with underline and without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1" y="1388819"/>
            <a:ext cx="11123658" cy="4554782"/>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le 1">
            <a:extLst>
              <a:ext uri="{FF2B5EF4-FFF2-40B4-BE49-F238E27FC236}">
                <a16:creationId xmlns:a16="http://schemas.microsoft.com/office/drawing/2014/main" id="{CBCD9B54-58B2-1776-763C-5FB57CD944C0}"/>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6" name="Slide Number Placeholder 5">
            <a:extLst>
              <a:ext uri="{FF2B5EF4-FFF2-40B4-BE49-F238E27FC236}">
                <a16:creationId xmlns:a16="http://schemas.microsoft.com/office/drawing/2014/main" id="{4B0E8B41-F61F-13F9-848E-E24EAF1218EF}"/>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pic>
        <p:nvPicPr>
          <p:cNvPr id="9" name="Picture 8" descr="Icon&#10;&#10;Description automatically generated with medium confidence">
            <a:extLst>
              <a:ext uri="{FF2B5EF4-FFF2-40B4-BE49-F238E27FC236}">
                <a16:creationId xmlns:a16="http://schemas.microsoft.com/office/drawing/2014/main" id="{1B4CDE7D-69F3-684A-254E-23EC12E3DB86}"/>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1" name="Parallelogram 10">
            <a:extLst>
              <a:ext uri="{FF2B5EF4-FFF2-40B4-BE49-F238E27FC236}">
                <a16:creationId xmlns:a16="http://schemas.microsoft.com/office/drawing/2014/main" id="{9702D8E9-612A-1927-369E-067E7110B3D5}"/>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Tree>
    <p:extLst>
      <p:ext uri="{BB962C8B-B14F-4D97-AF65-F5344CB8AC3E}">
        <p14:creationId xmlns:p14="http://schemas.microsoft.com/office/powerpoint/2010/main" val="3581500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without subtitle or under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1" y="1388818"/>
            <a:ext cx="11020518" cy="4669625"/>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le 1">
            <a:extLst>
              <a:ext uri="{FF2B5EF4-FFF2-40B4-BE49-F238E27FC236}">
                <a16:creationId xmlns:a16="http://schemas.microsoft.com/office/drawing/2014/main" id="{CBCD9B54-58B2-1776-763C-5FB57CD944C0}"/>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pic>
        <p:nvPicPr>
          <p:cNvPr id="9" name="Picture 8" descr="Icon&#10;&#10;Description automatically generated with medium confidence">
            <a:extLst>
              <a:ext uri="{FF2B5EF4-FFF2-40B4-BE49-F238E27FC236}">
                <a16:creationId xmlns:a16="http://schemas.microsoft.com/office/drawing/2014/main" id="{1B4CDE7D-69F3-684A-254E-23EC12E3DB86}"/>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2" name="Slide Number Placeholder 5">
            <a:extLst>
              <a:ext uri="{FF2B5EF4-FFF2-40B4-BE49-F238E27FC236}">
                <a16:creationId xmlns:a16="http://schemas.microsoft.com/office/drawing/2014/main" id="{441F0EF1-BB7A-8AAE-C224-B858313CE4C6}"/>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279210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without underline, subtitle or log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1" y="1388818"/>
            <a:ext cx="11020518" cy="4669625"/>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le 1">
            <a:extLst>
              <a:ext uri="{FF2B5EF4-FFF2-40B4-BE49-F238E27FC236}">
                <a16:creationId xmlns:a16="http://schemas.microsoft.com/office/drawing/2014/main" id="{CBCD9B54-58B2-1776-763C-5FB57CD944C0}"/>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 name="Slide Number Placeholder 5">
            <a:extLst>
              <a:ext uri="{FF2B5EF4-FFF2-40B4-BE49-F238E27FC236}">
                <a16:creationId xmlns:a16="http://schemas.microsoft.com/office/drawing/2014/main" id="{D026C336-07B8-5E0B-7D4B-EF0F1ECB165C}"/>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220677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with underline, subtitle and log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85741" y="1830726"/>
            <a:ext cx="11020518" cy="4019800"/>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6" name="Picture 5" descr="Icon&#10;&#10;Description automatically generated with medium confidence">
            <a:extLst>
              <a:ext uri="{FF2B5EF4-FFF2-40B4-BE49-F238E27FC236}">
                <a16:creationId xmlns:a16="http://schemas.microsoft.com/office/drawing/2014/main" id="{5E084A5E-5A05-C87E-8BDA-47D683384B8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1" name="Title 1">
            <a:extLst>
              <a:ext uri="{FF2B5EF4-FFF2-40B4-BE49-F238E27FC236}">
                <a16:creationId xmlns:a16="http://schemas.microsoft.com/office/drawing/2014/main" id="{FE44AC47-555C-DDCB-FC6E-886DFBB90C4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2" name="Parallelogram 11">
            <a:extLst>
              <a:ext uri="{FF2B5EF4-FFF2-40B4-BE49-F238E27FC236}">
                <a16:creationId xmlns:a16="http://schemas.microsoft.com/office/drawing/2014/main" id="{BFDE7664-6A02-6A59-738D-E0DBE426F800}"/>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5C26AFB3-CF6C-59D7-0809-0321F0C6FE47}"/>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4" name="Subtitle 2">
            <a:extLst>
              <a:ext uri="{FF2B5EF4-FFF2-40B4-BE49-F238E27FC236}">
                <a16:creationId xmlns:a16="http://schemas.microsoft.com/office/drawing/2014/main" id="{10C4B1EC-A372-9D17-212E-C43E9E39299B}"/>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2950040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with subtitle and no under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85741" y="1830726"/>
            <a:ext cx="11020518" cy="4019800"/>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6" name="Picture 5" descr="Icon&#10;&#10;Description automatically generated with medium confidence">
            <a:extLst>
              <a:ext uri="{FF2B5EF4-FFF2-40B4-BE49-F238E27FC236}">
                <a16:creationId xmlns:a16="http://schemas.microsoft.com/office/drawing/2014/main" id="{5E084A5E-5A05-C87E-8BDA-47D683384B8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1" name="Title 1">
            <a:extLst>
              <a:ext uri="{FF2B5EF4-FFF2-40B4-BE49-F238E27FC236}">
                <a16:creationId xmlns:a16="http://schemas.microsoft.com/office/drawing/2014/main" id="{FE44AC47-555C-DDCB-FC6E-886DFBB90C4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4" name="Slide Number Placeholder 5">
            <a:extLst>
              <a:ext uri="{FF2B5EF4-FFF2-40B4-BE49-F238E27FC236}">
                <a16:creationId xmlns:a16="http://schemas.microsoft.com/office/drawing/2014/main" id="{62659201-0D5D-BFF0-99C5-AFA32525A232}"/>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5" name="Subtitle 2">
            <a:extLst>
              <a:ext uri="{FF2B5EF4-FFF2-40B4-BE49-F238E27FC236}">
                <a16:creationId xmlns:a16="http://schemas.microsoft.com/office/drawing/2014/main" id="{BAD93FA9-0CF0-AEE4-7552-D2F92AB3FC47}"/>
              </a:ext>
            </a:extLst>
          </p:cNvPr>
          <p:cNvSpPr>
            <a:spLocks noGrp="1"/>
          </p:cNvSpPr>
          <p:nvPr>
            <p:ph type="body" sz="quarter" idx="32" hasCustomPrompt="1"/>
          </p:nvPr>
        </p:nvSpPr>
        <p:spPr>
          <a:xfrm>
            <a:off x="585741" y="1201921"/>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969364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with subheaders">
    <p:spTree>
      <p:nvGrpSpPr>
        <p:cNvPr id="1" name=""/>
        <p:cNvGrpSpPr/>
        <p:nvPr/>
      </p:nvGrpSpPr>
      <p:grpSpPr>
        <a:xfrm>
          <a:off x="0" y="0"/>
          <a:ext cx="0" cy="0"/>
          <a:chOff x="0" y="0"/>
          <a:chExt cx="0" cy="0"/>
        </a:xfrm>
      </p:grpSpPr>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585740" y="1625009"/>
            <a:ext cx="5318259" cy="360000"/>
          </a:xfrm>
          <a:prstGeom prst="rect">
            <a:avLst/>
          </a:prstGeom>
        </p:spPr>
        <p:txBody>
          <a:bodyPr anchor="t"/>
          <a:lstStyle>
            <a:lvl1pPr marL="0" indent="0">
              <a:buNone/>
              <a:defRPr sz="2400" b="1">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585740" y="2227108"/>
            <a:ext cx="5318260" cy="3753801"/>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625534"/>
            <a:ext cx="5318259" cy="358775"/>
          </a:xfrm>
          <a:prstGeom prst="rect">
            <a:avLst/>
          </a:prstGeom>
        </p:spPr>
        <p:txBody>
          <a:bodyPr/>
          <a:lstStyle>
            <a:lvl1pPr marL="0" indent="0">
              <a:buNone/>
              <a:defRPr sz="2400" b="1">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pPr lvl="0"/>
            <a:r>
              <a:rPr lang="en-US" noProof="0" dirty="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8" y="2224168"/>
            <a:ext cx="5318260" cy="3756106"/>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Picture 12" descr="Icon&#10;&#10;Description automatically generated with medium confidence">
            <a:extLst>
              <a:ext uri="{FF2B5EF4-FFF2-40B4-BE49-F238E27FC236}">
                <a16:creationId xmlns:a16="http://schemas.microsoft.com/office/drawing/2014/main" id="{7EE5475B-8C95-9D96-46A0-3BDF2B3346B5}"/>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4" name="Title 1">
            <a:extLst>
              <a:ext uri="{FF2B5EF4-FFF2-40B4-BE49-F238E27FC236}">
                <a16:creationId xmlns:a16="http://schemas.microsoft.com/office/drawing/2014/main" id="{EBB169AF-72DA-FCB0-F058-8F8576A2A7E8}"/>
              </a:ext>
            </a:extLst>
          </p:cNvPr>
          <p:cNvSpPr>
            <a:spLocks noGrp="1"/>
          </p:cNvSpPr>
          <p:nvPr>
            <p:ph type="title" hasCustomPrompt="1"/>
          </p:nvPr>
        </p:nvSpPr>
        <p:spPr>
          <a:xfrm>
            <a:off x="585741" y="431999"/>
            <a:ext cx="11032518" cy="507801"/>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9" name="Parallelogram 18">
            <a:extLst>
              <a:ext uri="{FF2B5EF4-FFF2-40B4-BE49-F238E27FC236}">
                <a16:creationId xmlns:a16="http://schemas.microsoft.com/office/drawing/2014/main" id="{AE60B3B6-5B54-6BC3-C29E-92F75E5EBFD7}"/>
              </a:ext>
            </a:extLst>
          </p:cNvPr>
          <p:cNvSpPr/>
          <p:nvPr userDrawn="1"/>
        </p:nvSpPr>
        <p:spPr>
          <a:xfrm rot="10800000">
            <a:off x="585741" y="136612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0" name="Parallelogram 19">
            <a:extLst>
              <a:ext uri="{FF2B5EF4-FFF2-40B4-BE49-F238E27FC236}">
                <a16:creationId xmlns:a16="http://schemas.microsoft.com/office/drawing/2014/main" id="{65C8235D-D819-F512-50EF-C360F926FD16}"/>
              </a:ext>
            </a:extLst>
          </p:cNvPr>
          <p:cNvSpPr/>
          <p:nvPr userDrawn="1"/>
        </p:nvSpPr>
        <p:spPr>
          <a:xfrm rot="10800000">
            <a:off x="6313441" y="1366123"/>
            <a:ext cx="1378414" cy="175775"/>
          </a:xfrm>
          <a:prstGeom prst="parallelogram">
            <a:avLst>
              <a:gd name="adj" fmla="val 6204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17900157-FBA8-8D56-3C1D-6A4520660AC5}"/>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4021629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s with single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0" y="1902080"/>
            <a:ext cx="5318260" cy="4016144"/>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8" y="1901330"/>
            <a:ext cx="5318260" cy="4016144"/>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8" name="Picture 7" descr="Icon&#10;&#10;Description automatically generated with medium confidence">
            <a:extLst>
              <a:ext uri="{FF2B5EF4-FFF2-40B4-BE49-F238E27FC236}">
                <a16:creationId xmlns:a16="http://schemas.microsoft.com/office/drawing/2014/main" id="{C49D5A58-3A7B-6943-4A66-D1701204FF66}"/>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5" name="Title 1">
            <a:extLst>
              <a:ext uri="{FF2B5EF4-FFF2-40B4-BE49-F238E27FC236}">
                <a16:creationId xmlns:a16="http://schemas.microsoft.com/office/drawing/2014/main" id="{D47831F9-D762-1DA7-2D48-3C1591EFA25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6" name="Parallelogram 15">
            <a:extLst>
              <a:ext uri="{FF2B5EF4-FFF2-40B4-BE49-F238E27FC236}">
                <a16:creationId xmlns:a16="http://schemas.microsoft.com/office/drawing/2014/main" id="{91810D75-DB40-AA55-1E36-88ECC69BACCA}"/>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0318E29C-24E4-9ED9-8772-1C57DA76D0F5}"/>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4" name="Subtitle 2">
            <a:extLst>
              <a:ext uri="{FF2B5EF4-FFF2-40B4-BE49-F238E27FC236}">
                <a16:creationId xmlns:a16="http://schemas.microsoft.com/office/drawing/2014/main" id="{FF0074AA-62A3-45C5-ABAB-9694574F8D96}"/>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2891108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without imag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1457" y="2168781"/>
            <a:ext cx="8469086" cy="2387600"/>
          </a:xfrm>
          <a:prstGeom prst="rect">
            <a:avLst/>
          </a:prstGeom>
        </p:spPr>
        <p:txBody>
          <a:bodyPr anchor="t"/>
          <a:lstStyle>
            <a:lvl1pPr algn="ctr">
              <a:defRPr sz="6000">
                <a:solidFill>
                  <a:schemeClr val="bg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dirty="0"/>
              <a:t>Click to edit Master title style</a:t>
            </a:r>
          </a:p>
        </p:txBody>
      </p:sp>
      <p:sp>
        <p:nvSpPr>
          <p:cNvPr id="3" name="Subtitle 2"/>
          <p:cNvSpPr>
            <a:spLocks noGrp="1"/>
          </p:cNvSpPr>
          <p:nvPr>
            <p:ph type="subTitle" idx="1"/>
          </p:nvPr>
        </p:nvSpPr>
        <p:spPr>
          <a:xfrm>
            <a:off x="1861456" y="4859867"/>
            <a:ext cx="8469087" cy="843320"/>
          </a:xfrm>
          <a:prstGeom prst="rect">
            <a:avLst/>
          </a:prstGeom>
        </p:spPr>
        <p:txBody>
          <a:bodyPr/>
          <a:lstStyle>
            <a:lvl1pPr marL="0" indent="0" algn="ctr">
              <a:buNone/>
              <a:defRPr sz="2400">
                <a:solidFill>
                  <a:schemeClr val="bg1"/>
                </a:solidFill>
                <a:latin typeface="Inter Medium" panose="02000503000000020004" pitchFamily="2" charset="0"/>
                <a:ea typeface="Inter Medium" panose="02000503000000020004" pitchFamily="2" charset="0"/>
                <a:cs typeface="Inter Medium"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A639983B-C87F-C70F-CA9D-63FC3A3442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70801" y="528103"/>
            <a:ext cx="2450396" cy="980158"/>
          </a:xfrm>
          <a:prstGeom prst="rect">
            <a:avLst/>
          </a:prstGeom>
        </p:spPr>
      </p:pic>
    </p:spTree>
    <p:extLst>
      <p:ext uri="{BB962C8B-B14F-4D97-AF65-F5344CB8AC3E}">
        <p14:creationId xmlns:p14="http://schemas.microsoft.com/office/powerpoint/2010/main" val="3549603012"/>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 with single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85740" y="1964501"/>
            <a:ext cx="3446260" cy="3886024"/>
          </a:xfrm>
          <a:prstGeom prst="rect">
            <a:avLst/>
          </a:prstGeom>
        </p:spPr>
        <p:txBody>
          <a:bodyPr>
            <a:normAutofit/>
          </a:bodyPr>
          <a:lstStyle>
            <a:lvl1pPr>
              <a:defRPr sz="2000">
                <a:solidFill>
                  <a:schemeClr val="tx1"/>
                </a:solidFill>
              </a:defRPr>
            </a:lvl1pPr>
            <a:lvl2pPr marL="401638" indent="-171450">
              <a:defRPr sz="1800">
                <a:solidFill>
                  <a:schemeClr val="tx1"/>
                </a:solidFill>
              </a:defRPr>
            </a:lvl2pPr>
            <a:lvl3pPr marL="630238" indent="-169863">
              <a:defRPr sz="1600">
                <a:solidFill>
                  <a:schemeClr val="tx1"/>
                </a:solidFill>
              </a:defRPr>
            </a:lvl3pPr>
            <a:lvl4pPr marL="914400" indent="-230188">
              <a:defRPr sz="1400">
                <a:solidFill>
                  <a:schemeClr val="tx1"/>
                </a:solidFill>
              </a:defRPr>
            </a:lvl4pPr>
            <a:lvl5pPr marL="1144588" indent="-230188">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4" name="Picture 3" descr="Icon&#10;&#10;Description automatically generated with medium confidence">
            <a:extLst>
              <a:ext uri="{FF2B5EF4-FFF2-40B4-BE49-F238E27FC236}">
                <a16:creationId xmlns:a16="http://schemas.microsoft.com/office/drawing/2014/main" id="{49BBFFE0-8152-7AE1-18BE-8604218DFDF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7" name="Title 1">
            <a:extLst>
              <a:ext uri="{FF2B5EF4-FFF2-40B4-BE49-F238E27FC236}">
                <a16:creationId xmlns:a16="http://schemas.microsoft.com/office/drawing/2014/main" id="{AFF17DD6-DE9B-7829-0D8B-F8FE2CC40D48}"/>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8" name="Parallelogram 17">
            <a:extLst>
              <a:ext uri="{FF2B5EF4-FFF2-40B4-BE49-F238E27FC236}">
                <a16:creationId xmlns:a16="http://schemas.microsoft.com/office/drawing/2014/main" id="{48644E1B-3978-C198-695B-8A3AE2660C23}"/>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50495FBE-8666-FF3B-A73F-BE8045DC4E71}"/>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6" name="Subtitle 2">
            <a:extLst>
              <a:ext uri="{FF2B5EF4-FFF2-40B4-BE49-F238E27FC236}">
                <a16:creationId xmlns:a16="http://schemas.microsoft.com/office/drawing/2014/main" id="{87847281-BC06-F292-FC80-3EA68433FE4A}"/>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
        <p:nvSpPr>
          <p:cNvPr id="7" name="Content Placeholder 2">
            <a:extLst>
              <a:ext uri="{FF2B5EF4-FFF2-40B4-BE49-F238E27FC236}">
                <a16:creationId xmlns:a16="http://schemas.microsoft.com/office/drawing/2014/main" id="{DF9A43AD-E7E8-AFF2-E082-70DEEBE93C36}"/>
              </a:ext>
            </a:extLst>
          </p:cNvPr>
          <p:cNvSpPr>
            <a:spLocks noGrp="1"/>
          </p:cNvSpPr>
          <p:nvPr>
            <p:ph idx="34"/>
          </p:nvPr>
        </p:nvSpPr>
        <p:spPr>
          <a:xfrm>
            <a:off x="4297129" y="1964501"/>
            <a:ext cx="3446260" cy="3886024"/>
          </a:xfrm>
          <a:prstGeom prst="rect">
            <a:avLst/>
          </a:prstGeom>
        </p:spPr>
        <p:txBody>
          <a:bodyPr>
            <a:normAutofit/>
          </a:bodyPr>
          <a:lstStyle>
            <a:lvl1pPr>
              <a:defRPr sz="2000">
                <a:solidFill>
                  <a:schemeClr val="tx1"/>
                </a:solidFill>
              </a:defRPr>
            </a:lvl1pPr>
            <a:lvl2pPr marL="401638" indent="-171450">
              <a:defRPr sz="1800">
                <a:solidFill>
                  <a:schemeClr val="tx1"/>
                </a:solidFill>
              </a:defRPr>
            </a:lvl2pPr>
            <a:lvl3pPr marL="630238" indent="-169863">
              <a:defRPr sz="1600">
                <a:solidFill>
                  <a:schemeClr val="tx1"/>
                </a:solidFill>
              </a:defRPr>
            </a:lvl3pPr>
            <a:lvl4pPr marL="914400" indent="-230188">
              <a:defRPr sz="1400">
                <a:solidFill>
                  <a:schemeClr val="tx1"/>
                </a:solidFill>
              </a:defRPr>
            </a:lvl4pPr>
            <a:lvl5pPr marL="1144588" indent="-230188">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2">
            <a:extLst>
              <a:ext uri="{FF2B5EF4-FFF2-40B4-BE49-F238E27FC236}">
                <a16:creationId xmlns:a16="http://schemas.microsoft.com/office/drawing/2014/main" id="{473CD972-1B35-D9AD-780F-F9DFC28E48AF}"/>
              </a:ext>
            </a:extLst>
          </p:cNvPr>
          <p:cNvSpPr>
            <a:spLocks noGrp="1"/>
          </p:cNvSpPr>
          <p:nvPr>
            <p:ph idx="35"/>
          </p:nvPr>
        </p:nvSpPr>
        <p:spPr>
          <a:xfrm>
            <a:off x="8013407" y="1964501"/>
            <a:ext cx="3446260" cy="3886024"/>
          </a:xfrm>
          <a:prstGeom prst="rect">
            <a:avLst/>
          </a:prstGeom>
        </p:spPr>
        <p:txBody>
          <a:bodyPr>
            <a:normAutofit/>
          </a:bodyPr>
          <a:lstStyle>
            <a:lvl1pPr>
              <a:defRPr sz="2000">
                <a:solidFill>
                  <a:schemeClr val="tx1"/>
                </a:solidFill>
              </a:defRPr>
            </a:lvl1pPr>
            <a:lvl2pPr marL="401638" indent="-171450">
              <a:defRPr sz="1800">
                <a:solidFill>
                  <a:schemeClr val="tx1"/>
                </a:solidFill>
              </a:defRPr>
            </a:lvl2pPr>
            <a:lvl3pPr marL="630238" indent="-169863">
              <a:defRPr sz="1600">
                <a:solidFill>
                  <a:schemeClr val="tx1"/>
                </a:solidFill>
              </a:defRPr>
            </a:lvl3pPr>
            <a:lvl4pPr marL="914400" indent="-230188">
              <a:defRPr sz="1400">
                <a:solidFill>
                  <a:schemeClr val="tx1"/>
                </a:solidFill>
              </a:defRPr>
            </a:lvl4pPr>
            <a:lvl5pPr marL="1144588" indent="-230188">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378832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Column with single subtit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6E5A6EDD-4F1F-CC5A-C4FF-B778DBFE8F7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8" name="Subtitle 2">
            <a:extLst>
              <a:ext uri="{FF2B5EF4-FFF2-40B4-BE49-F238E27FC236}">
                <a16:creationId xmlns:a16="http://schemas.microsoft.com/office/drawing/2014/main" id="{9D11581E-8BBE-658C-2004-44349F0038E4}"/>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
        <p:nvSpPr>
          <p:cNvPr id="19" name="Title 1">
            <a:extLst>
              <a:ext uri="{FF2B5EF4-FFF2-40B4-BE49-F238E27FC236}">
                <a16:creationId xmlns:a16="http://schemas.microsoft.com/office/drawing/2014/main" id="{23B28FC2-0686-7061-5890-2875F02E2AF3}"/>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0" name="Parallelogram 19">
            <a:extLst>
              <a:ext uri="{FF2B5EF4-FFF2-40B4-BE49-F238E27FC236}">
                <a16:creationId xmlns:a16="http://schemas.microsoft.com/office/drawing/2014/main" id="{86F705C5-BB3B-E5C0-0494-739B7E238D50}"/>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23AB276E-98E7-6EC8-8B96-FFEBF6E805A5}"/>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12" name="Content Placeholder 2">
            <a:extLst>
              <a:ext uri="{FF2B5EF4-FFF2-40B4-BE49-F238E27FC236}">
                <a16:creationId xmlns:a16="http://schemas.microsoft.com/office/drawing/2014/main" id="{E5E69B1F-897B-8DD8-1A22-9E102FE60848}"/>
              </a:ext>
            </a:extLst>
          </p:cNvPr>
          <p:cNvSpPr>
            <a:spLocks noGrp="1"/>
          </p:cNvSpPr>
          <p:nvPr>
            <p:ph idx="1"/>
          </p:nvPr>
        </p:nvSpPr>
        <p:spPr>
          <a:xfrm>
            <a:off x="585739"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Content Placeholder 2">
            <a:extLst>
              <a:ext uri="{FF2B5EF4-FFF2-40B4-BE49-F238E27FC236}">
                <a16:creationId xmlns:a16="http://schemas.microsoft.com/office/drawing/2014/main" id="{9D34FC05-EA9A-8E0B-4A11-0FB14EC9C834}"/>
              </a:ext>
            </a:extLst>
          </p:cNvPr>
          <p:cNvSpPr>
            <a:spLocks noGrp="1"/>
          </p:cNvSpPr>
          <p:nvPr>
            <p:ph idx="34"/>
          </p:nvPr>
        </p:nvSpPr>
        <p:spPr>
          <a:xfrm>
            <a:off x="2846046"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6" name="Content Placeholder 2">
            <a:extLst>
              <a:ext uri="{FF2B5EF4-FFF2-40B4-BE49-F238E27FC236}">
                <a16:creationId xmlns:a16="http://schemas.microsoft.com/office/drawing/2014/main" id="{F3B50B8F-B559-7014-282B-6844AE05C76B}"/>
              </a:ext>
            </a:extLst>
          </p:cNvPr>
          <p:cNvSpPr>
            <a:spLocks noGrp="1"/>
          </p:cNvSpPr>
          <p:nvPr>
            <p:ph idx="35"/>
          </p:nvPr>
        </p:nvSpPr>
        <p:spPr>
          <a:xfrm>
            <a:off x="5107348"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Content Placeholder 2">
            <a:extLst>
              <a:ext uri="{FF2B5EF4-FFF2-40B4-BE49-F238E27FC236}">
                <a16:creationId xmlns:a16="http://schemas.microsoft.com/office/drawing/2014/main" id="{A2427C5A-E328-C88F-4C7C-01FD53DB293E}"/>
              </a:ext>
            </a:extLst>
          </p:cNvPr>
          <p:cNvSpPr>
            <a:spLocks noGrp="1"/>
          </p:cNvSpPr>
          <p:nvPr>
            <p:ph idx="36"/>
          </p:nvPr>
        </p:nvSpPr>
        <p:spPr>
          <a:xfrm>
            <a:off x="7360612"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 name="Content Placeholder 2">
            <a:extLst>
              <a:ext uri="{FF2B5EF4-FFF2-40B4-BE49-F238E27FC236}">
                <a16:creationId xmlns:a16="http://schemas.microsoft.com/office/drawing/2014/main" id="{2218B941-51F6-C20A-8496-F1EFC747C53E}"/>
              </a:ext>
            </a:extLst>
          </p:cNvPr>
          <p:cNvSpPr>
            <a:spLocks noGrp="1"/>
          </p:cNvSpPr>
          <p:nvPr>
            <p:ph idx="37"/>
          </p:nvPr>
        </p:nvSpPr>
        <p:spPr>
          <a:xfrm>
            <a:off x="9613876" y="1972491"/>
            <a:ext cx="2095523" cy="3992657"/>
          </a:xfrm>
          <a:prstGeom prst="rect">
            <a:avLst/>
          </a:prstGeom>
        </p:spPr>
        <p:txBody>
          <a:bodyPr/>
          <a:lstStyle>
            <a:lvl1pPr marL="171450" indent="-171450">
              <a:defRPr lang="en-US" sz="1800" noProof="0" dirty="0">
                <a:solidFill>
                  <a:schemeClr val="tx1"/>
                </a:solidFill>
              </a:defRPr>
            </a:lvl1pPr>
            <a:lvl2pPr marL="342900" indent="-171450">
              <a:defRPr lang="en-US" sz="1600" noProof="0" dirty="0">
                <a:solidFill>
                  <a:schemeClr val="tx1"/>
                </a:solidFill>
              </a:defRPr>
            </a:lvl2pPr>
            <a:lvl3pPr marL="512763" indent="-169863">
              <a:defRPr lang="en-US" sz="1400" noProof="0" dirty="0">
                <a:solidFill>
                  <a:schemeClr val="tx1"/>
                </a:solidFill>
              </a:defRPr>
            </a:lvl3pPr>
            <a:lvl4pPr marL="684213" indent="-171450">
              <a:defRPr lang="en-US" sz="1200" noProof="0" dirty="0">
                <a:solidFill>
                  <a:schemeClr val="tx1"/>
                </a:solidFill>
              </a:defRPr>
            </a:lvl4pPr>
            <a:lvl5pPr marL="801688" indent="-138113">
              <a:defRPr lang="en-US" sz="1200" noProof="0" dirty="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443946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row chart with subtitle">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FEB8A038-1461-454A-E6C3-66006AC8C16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2" name="Parallelogram 21">
            <a:extLst>
              <a:ext uri="{FF2B5EF4-FFF2-40B4-BE49-F238E27FC236}">
                <a16:creationId xmlns:a16="http://schemas.microsoft.com/office/drawing/2014/main" id="{34030A22-CC8F-BD41-F4A9-C133F1E16E4D}"/>
              </a:ext>
            </a:extLst>
          </p:cNvPr>
          <p:cNvSpPr/>
          <p:nvPr/>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pic>
        <p:nvPicPr>
          <p:cNvPr id="23" name="Picture 22" descr="Icon&#10;&#10;Description automatically generated with medium confidence">
            <a:extLst>
              <a:ext uri="{FF2B5EF4-FFF2-40B4-BE49-F238E27FC236}">
                <a16:creationId xmlns:a16="http://schemas.microsoft.com/office/drawing/2014/main" id="{9A93166F-95FD-34DA-5CA4-A3CD803F8C9B}"/>
              </a:ext>
            </a:extLst>
          </p:cNvPr>
          <p:cNvPicPr>
            <a:picLocks noChangeAspect="1"/>
          </p:cNvPicPr>
          <p:nvPr/>
        </p:nvPicPr>
        <p:blipFill>
          <a:blip r:embed="rId2"/>
          <a:stretch>
            <a:fillRect/>
          </a:stretch>
        </p:blipFill>
        <p:spPr>
          <a:xfrm>
            <a:off x="9817800" y="6094215"/>
            <a:ext cx="1550544" cy="516848"/>
          </a:xfrm>
          <a:prstGeom prst="rect">
            <a:avLst/>
          </a:prstGeom>
        </p:spPr>
      </p:pic>
      <p:sp>
        <p:nvSpPr>
          <p:cNvPr id="2" name="Slide Number Placeholder 5">
            <a:extLst>
              <a:ext uri="{FF2B5EF4-FFF2-40B4-BE49-F238E27FC236}">
                <a16:creationId xmlns:a16="http://schemas.microsoft.com/office/drawing/2014/main" id="{4C4D5AEA-C898-31B9-89B1-E4AD8250BFCD}"/>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5" name="Text Placeholder 4">
            <a:extLst>
              <a:ext uri="{FF2B5EF4-FFF2-40B4-BE49-F238E27FC236}">
                <a16:creationId xmlns:a16="http://schemas.microsoft.com/office/drawing/2014/main" id="{B64900D0-A75A-0071-67CB-7A5D6AF2C721}"/>
              </a:ext>
            </a:extLst>
          </p:cNvPr>
          <p:cNvSpPr>
            <a:spLocks noGrp="1"/>
          </p:cNvSpPr>
          <p:nvPr>
            <p:ph type="body" sz="quarter" idx="34" hasCustomPrompt="1"/>
          </p:nvPr>
        </p:nvSpPr>
        <p:spPr>
          <a:xfrm>
            <a:off x="712339" y="2111083"/>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6" name="Text Placeholder 4">
            <a:extLst>
              <a:ext uri="{FF2B5EF4-FFF2-40B4-BE49-F238E27FC236}">
                <a16:creationId xmlns:a16="http://schemas.microsoft.com/office/drawing/2014/main" id="{7B22906E-8B6C-B1F1-B4AF-98251350FC5D}"/>
              </a:ext>
            </a:extLst>
          </p:cNvPr>
          <p:cNvSpPr>
            <a:spLocks noGrp="1"/>
          </p:cNvSpPr>
          <p:nvPr>
            <p:ph type="body" sz="quarter" idx="35" hasCustomPrompt="1"/>
          </p:nvPr>
        </p:nvSpPr>
        <p:spPr>
          <a:xfrm>
            <a:off x="4230602" y="2115707"/>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7" name="Text Placeholder 4">
            <a:extLst>
              <a:ext uri="{FF2B5EF4-FFF2-40B4-BE49-F238E27FC236}">
                <a16:creationId xmlns:a16="http://schemas.microsoft.com/office/drawing/2014/main" id="{D105E4DA-176A-2166-A797-3921BAD53C2B}"/>
              </a:ext>
            </a:extLst>
          </p:cNvPr>
          <p:cNvSpPr>
            <a:spLocks noGrp="1"/>
          </p:cNvSpPr>
          <p:nvPr>
            <p:ph type="body" sz="quarter" idx="36" hasCustomPrompt="1"/>
          </p:nvPr>
        </p:nvSpPr>
        <p:spPr>
          <a:xfrm>
            <a:off x="712339" y="2903563"/>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8" name="Text Placeholder 4">
            <a:extLst>
              <a:ext uri="{FF2B5EF4-FFF2-40B4-BE49-F238E27FC236}">
                <a16:creationId xmlns:a16="http://schemas.microsoft.com/office/drawing/2014/main" id="{2DB351FF-24AA-4D7E-18ED-92BFD9BD8C28}"/>
              </a:ext>
            </a:extLst>
          </p:cNvPr>
          <p:cNvSpPr>
            <a:spLocks noGrp="1"/>
          </p:cNvSpPr>
          <p:nvPr>
            <p:ph type="body" sz="quarter" idx="37" hasCustomPrompt="1"/>
          </p:nvPr>
        </p:nvSpPr>
        <p:spPr>
          <a:xfrm>
            <a:off x="4230602" y="2908187"/>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9" name="Text Placeholder 4">
            <a:extLst>
              <a:ext uri="{FF2B5EF4-FFF2-40B4-BE49-F238E27FC236}">
                <a16:creationId xmlns:a16="http://schemas.microsoft.com/office/drawing/2014/main" id="{B70D4BEC-DBDB-6E55-4A10-639DB1A79734}"/>
              </a:ext>
            </a:extLst>
          </p:cNvPr>
          <p:cNvSpPr>
            <a:spLocks noGrp="1"/>
          </p:cNvSpPr>
          <p:nvPr>
            <p:ph type="body" sz="quarter" idx="38" hasCustomPrompt="1"/>
          </p:nvPr>
        </p:nvSpPr>
        <p:spPr>
          <a:xfrm>
            <a:off x="712339" y="3687334"/>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0" name="Text Placeholder 4">
            <a:extLst>
              <a:ext uri="{FF2B5EF4-FFF2-40B4-BE49-F238E27FC236}">
                <a16:creationId xmlns:a16="http://schemas.microsoft.com/office/drawing/2014/main" id="{00C60F2A-974D-207C-5B4F-91601F954BDE}"/>
              </a:ext>
            </a:extLst>
          </p:cNvPr>
          <p:cNvSpPr>
            <a:spLocks noGrp="1"/>
          </p:cNvSpPr>
          <p:nvPr>
            <p:ph type="body" sz="quarter" idx="39" hasCustomPrompt="1"/>
          </p:nvPr>
        </p:nvSpPr>
        <p:spPr>
          <a:xfrm>
            <a:off x="4230602" y="3691958"/>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1" name="Text Placeholder 4">
            <a:extLst>
              <a:ext uri="{FF2B5EF4-FFF2-40B4-BE49-F238E27FC236}">
                <a16:creationId xmlns:a16="http://schemas.microsoft.com/office/drawing/2014/main" id="{0FC29A71-A746-B969-2DEB-2C4FB46BB02C}"/>
              </a:ext>
            </a:extLst>
          </p:cNvPr>
          <p:cNvSpPr>
            <a:spLocks noGrp="1"/>
          </p:cNvSpPr>
          <p:nvPr>
            <p:ph type="body" sz="quarter" idx="40" hasCustomPrompt="1"/>
          </p:nvPr>
        </p:nvSpPr>
        <p:spPr>
          <a:xfrm>
            <a:off x="712339" y="4484169"/>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2" name="Text Placeholder 4">
            <a:extLst>
              <a:ext uri="{FF2B5EF4-FFF2-40B4-BE49-F238E27FC236}">
                <a16:creationId xmlns:a16="http://schemas.microsoft.com/office/drawing/2014/main" id="{5BE4ABAE-6AAB-1602-AE93-D5AB736D63AA}"/>
              </a:ext>
            </a:extLst>
          </p:cNvPr>
          <p:cNvSpPr>
            <a:spLocks noGrp="1"/>
          </p:cNvSpPr>
          <p:nvPr>
            <p:ph type="body" sz="quarter" idx="41" hasCustomPrompt="1"/>
          </p:nvPr>
        </p:nvSpPr>
        <p:spPr>
          <a:xfrm>
            <a:off x="4230602" y="4488793"/>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3" name="Text Placeholder 4">
            <a:extLst>
              <a:ext uri="{FF2B5EF4-FFF2-40B4-BE49-F238E27FC236}">
                <a16:creationId xmlns:a16="http://schemas.microsoft.com/office/drawing/2014/main" id="{E9F97BC2-4F8A-53BF-4D67-AC02B96919C1}"/>
              </a:ext>
            </a:extLst>
          </p:cNvPr>
          <p:cNvSpPr>
            <a:spLocks noGrp="1"/>
          </p:cNvSpPr>
          <p:nvPr>
            <p:ph type="body" sz="quarter" idx="42" hasCustomPrompt="1"/>
          </p:nvPr>
        </p:nvSpPr>
        <p:spPr>
          <a:xfrm>
            <a:off x="712339" y="5272294"/>
            <a:ext cx="3364065" cy="634226"/>
          </a:xfrm>
          <a:prstGeom prst="rect">
            <a:avLst/>
          </a:prstGeom>
          <a:solidFill>
            <a:schemeClr val="accent1"/>
          </a:solidFill>
          <a:ln>
            <a:noFill/>
          </a:ln>
        </p:spPr>
        <p:txBody>
          <a:bodyPr anchor="ctr"/>
          <a:lstStyle>
            <a:lvl1pPr marL="0" indent="0">
              <a:buNone/>
              <a:defRPr b="1">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4" name="Text Placeholder 4">
            <a:extLst>
              <a:ext uri="{FF2B5EF4-FFF2-40B4-BE49-F238E27FC236}">
                <a16:creationId xmlns:a16="http://schemas.microsoft.com/office/drawing/2014/main" id="{6B0E77AB-AD2B-7061-DC78-568FB389D0AA}"/>
              </a:ext>
            </a:extLst>
          </p:cNvPr>
          <p:cNvSpPr>
            <a:spLocks noGrp="1"/>
          </p:cNvSpPr>
          <p:nvPr>
            <p:ph type="body" sz="quarter" idx="43" hasCustomPrompt="1"/>
          </p:nvPr>
        </p:nvSpPr>
        <p:spPr>
          <a:xfrm>
            <a:off x="4230602" y="5276918"/>
            <a:ext cx="7007444" cy="634226"/>
          </a:xfrm>
          <a:prstGeom prst="rect">
            <a:avLst/>
          </a:prstGeom>
          <a:solidFill>
            <a:schemeClr val="bg1"/>
          </a:solidFill>
          <a:ln w="12700">
            <a:solidFill>
              <a:schemeClr val="accent1"/>
            </a:solidFill>
          </a:ln>
        </p:spPr>
        <p:txBody>
          <a:bodyPr anchor="ctr"/>
          <a:lstStyle>
            <a:lvl1pPr marL="0" indent="0">
              <a:buNone/>
              <a:defRPr b="0">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en-US" dirty="0"/>
              <a:t>Click to add text</a:t>
            </a:r>
          </a:p>
        </p:txBody>
      </p:sp>
      <p:sp>
        <p:nvSpPr>
          <p:cNvPr id="15" name="Subtitle 2">
            <a:extLst>
              <a:ext uri="{FF2B5EF4-FFF2-40B4-BE49-F238E27FC236}">
                <a16:creationId xmlns:a16="http://schemas.microsoft.com/office/drawing/2014/main" id="{E3EB6286-445A-C70F-B682-DF467F270CB3}"/>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620460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side image with crimson slant">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41CE15B4-9140-263D-AB86-9966A8D641CA}"/>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8" name="Content Placeholder 2">
            <a:extLst>
              <a:ext uri="{FF2B5EF4-FFF2-40B4-BE49-F238E27FC236}">
                <a16:creationId xmlns:a16="http://schemas.microsoft.com/office/drawing/2014/main" id="{E368D3DC-B1E9-231B-9148-C9832E165470}"/>
              </a:ext>
            </a:extLst>
          </p:cNvPr>
          <p:cNvSpPr>
            <a:spLocks noGrp="1"/>
          </p:cNvSpPr>
          <p:nvPr>
            <p:ph sz="half" idx="1"/>
          </p:nvPr>
        </p:nvSpPr>
        <p:spPr>
          <a:xfrm>
            <a:off x="6095999" y="1698185"/>
            <a:ext cx="5708451" cy="4396029"/>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Parallelogram 12">
            <a:extLst>
              <a:ext uri="{FF2B5EF4-FFF2-40B4-BE49-F238E27FC236}">
                <a16:creationId xmlns:a16="http://schemas.microsoft.com/office/drawing/2014/main" id="{C7363F79-AE6A-2C02-0EF8-1E5AF9FD0403}"/>
              </a:ext>
            </a:extLst>
          </p:cNvPr>
          <p:cNvSpPr/>
          <p:nvPr userDrawn="1"/>
        </p:nvSpPr>
        <p:spPr>
          <a:xfrm rot="10800000">
            <a:off x="6096000"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14" name="Title 1">
            <a:extLst>
              <a:ext uri="{FF2B5EF4-FFF2-40B4-BE49-F238E27FC236}">
                <a16:creationId xmlns:a16="http://schemas.microsoft.com/office/drawing/2014/main" id="{4C98DEBF-232D-F97C-3F1C-9469982BA867}"/>
              </a:ext>
            </a:extLst>
          </p:cNvPr>
          <p:cNvSpPr>
            <a:spLocks noGrp="1"/>
          </p:cNvSpPr>
          <p:nvPr>
            <p:ph type="title" hasCustomPrompt="1"/>
          </p:nvPr>
        </p:nvSpPr>
        <p:spPr>
          <a:xfrm>
            <a:off x="6095999" y="671608"/>
            <a:ext cx="5708452"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6" name="Rectangle 6">
            <a:extLst>
              <a:ext uri="{FF2B5EF4-FFF2-40B4-BE49-F238E27FC236}">
                <a16:creationId xmlns:a16="http://schemas.microsoft.com/office/drawing/2014/main" id="{86A165DE-91A1-AA60-D03C-76913E0BFDF1}"/>
              </a:ext>
            </a:extLst>
          </p:cNvPr>
          <p:cNvSpPr/>
          <p:nvPr userDrawn="1"/>
        </p:nvSpPr>
        <p:spPr>
          <a:xfrm>
            <a:off x="0" y="0"/>
            <a:ext cx="6096000" cy="6858000"/>
          </a:xfrm>
          <a:custGeom>
            <a:avLst/>
            <a:gdLst>
              <a:gd name="connsiteX0" fmla="*/ 0 w 5035549"/>
              <a:gd name="connsiteY0" fmla="*/ 0 h 6858000"/>
              <a:gd name="connsiteX1" fmla="*/ 5035549 w 5035549"/>
              <a:gd name="connsiteY1" fmla="*/ 0 h 6858000"/>
              <a:gd name="connsiteX2" fmla="*/ 5035549 w 5035549"/>
              <a:gd name="connsiteY2" fmla="*/ 6858000 h 6858000"/>
              <a:gd name="connsiteX3" fmla="*/ 0 w 5035549"/>
              <a:gd name="connsiteY3" fmla="*/ 6858000 h 6858000"/>
              <a:gd name="connsiteX4" fmla="*/ 0 w 5035549"/>
              <a:gd name="connsiteY4" fmla="*/ 0 h 6858000"/>
              <a:gd name="connsiteX0" fmla="*/ 0 w 5035549"/>
              <a:gd name="connsiteY0" fmla="*/ 0 h 6858000"/>
              <a:gd name="connsiteX1" fmla="*/ 5035549 w 5035549"/>
              <a:gd name="connsiteY1" fmla="*/ 0 h 6858000"/>
              <a:gd name="connsiteX2" fmla="*/ 1098549 w 5035549"/>
              <a:gd name="connsiteY2" fmla="*/ 6858000 h 6858000"/>
              <a:gd name="connsiteX3" fmla="*/ 0 w 5035549"/>
              <a:gd name="connsiteY3" fmla="*/ 6858000 h 6858000"/>
              <a:gd name="connsiteX4" fmla="*/ 0 w 5035549"/>
              <a:gd name="connsiteY4" fmla="*/ 0 h 6858000"/>
              <a:gd name="connsiteX0" fmla="*/ 0 w 5886449"/>
              <a:gd name="connsiteY0" fmla="*/ 6350 h 6864350"/>
              <a:gd name="connsiteX1" fmla="*/ 5886449 w 5886449"/>
              <a:gd name="connsiteY1" fmla="*/ 0 h 6864350"/>
              <a:gd name="connsiteX2" fmla="*/ 1098549 w 5886449"/>
              <a:gd name="connsiteY2" fmla="*/ 6864350 h 6864350"/>
              <a:gd name="connsiteX3" fmla="*/ 0 w 5886449"/>
              <a:gd name="connsiteY3" fmla="*/ 6864350 h 6864350"/>
              <a:gd name="connsiteX4" fmla="*/ 0 w 5886449"/>
              <a:gd name="connsiteY4" fmla="*/ 6350 h 6864350"/>
              <a:gd name="connsiteX0" fmla="*/ 0 w 5886449"/>
              <a:gd name="connsiteY0" fmla="*/ 6350 h 6864350"/>
              <a:gd name="connsiteX1" fmla="*/ 5886449 w 5886449"/>
              <a:gd name="connsiteY1" fmla="*/ 0 h 6864350"/>
              <a:gd name="connsiteX2" fmla="*/ 2012949 w 5886449"/>
              <a:gd name="connsiteY2" fmla="*/ 6864350 h 6864350"/>
              <a:gd name="connsiteX3" fmla="*/ 0 w 5886449"/>
              <a:gd name="connsiteY3" fmla="*/ 6864350 h 6864350"/>
              <a:gd name="connsiteX4" fmla="*/ 0 w 5886449"/>
              <a:gd name="connsiteY4" fmla="*/ 6350 h 6864350"/>
              <a:gd name="connsiteX0" fmla="*/ 0 w 5003799"/>
              <a:gd name="connsiteY0" fmla="*/ 0 h 6858000"/>
              <a:gd name="connsiteX1" fmla="*/ 5003799 w 5003799"/>
              <a:gd name="connsiteY1" fmla="*/ 0 h 6858000"/>
              <a:gd name="connsiteX2" fmla="*/ 2012949 w 5003799"/>
              <a:gd name="connsiteY2" fmla="*/ 6858000 h 6858000"/>
              <a:gd name="connsiteX3" fmla="*/ 0 w 5003799"/>
              <a:gd name="connsiteY3" fmla="*/ 6858000 h 6858000"/>
              <a:gd name="connsiteX4" fmla="*/ 0 w 50037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799" h="6858000">
                <a:moveTo>
                  <a:pt x="0" y="0"/>
                </a:moveTo>
                <a:lnTo>
                  <a:pt x="5003799" y="0"/>
                </a:lnTo>
                <a:lnTo>
                  <a:pt x="2012949"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ter Semi Bold" panose="02000503000000020004" pitchFamily="2" charset="0"/>
            </a:endParaRPr>
          </a:p>
        </p:txBody>
      </p:sp>
      <p:sp>
        <p:nvSpPr>
          <p:cNvPr id="15" name="Picture Placeholder 12">
            <a:extLst>
              <a:ext uri="{FF2B5EF4-FFF2-40B4-BE49-F238E27FC236}">
                <a16:creationId xmlns:a16="http://schemas.microsoft.com/office/drawing/2014/main" id="{CD37D7E4-CE85-5A69-0FB3-9B2942D9E8C1}"/>
              </a:ext>
            </a:extLst>
          </p:cNvPr>
          <p:cNvSpPr>
            <a:spLocks noGrp="1"/>
          </p:cNvSpPr>
          <p:nvPr>
            <p:ph type="pic" sz="quarter" idx="34"/>
          </p:nvPr>
        </p:nvSpPr>
        <p:spPr>
          <a:xfrm>
            <a:off x="759595" y="762000"/>
            <a:ext cx="4377556" cy="5085278"/>
          </a:xfrm>
          <a:prstGeom prst="rect">
            <a:avLst/>
          </a:prstGeom>
          <a:solidFill>
            <a:schemeClr val="bg1">
              <a:lumMod val="95000"/>
            </a:schemeClr>
          </a:solidFill>
        </p:spPr>
        <p:txBody>
          <a:bodyPr/>
          <a:lstStyle/>
          <a:p>
            <a:r>
              <a:rPr lang="en-US" dirty="0"/>
              <a:t>Click icon to add picture</a:t>
            </a:r>
          </a:p>
        </p:txBody>
      </p:sp>
      <p:sp>
        <p:nvSpPr>
          <p:cNvPr id="2" name="Slide Number Placeholder 5">
            <a:extLst>
              <a:ext uri="{FF2B5EF4-FFF2-40B4-BE49-F238E27FC236}">
                <a16:creationId xmlns:a16="http://schemas.microsoft.com/office/drawing/2014/main" id="{A24283D6-A5EB-B432-34C4-ABF1B2F0E03E}"/>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272136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ight side image with crimson sla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66F93C-C925-6E5A-CCEE-123259C2F144}"/>
              </a:ext>
            </a:extLst>
          </p:cNvPr>
          <p:cNvSpPr/>
          <p:nvPr userDrawn="1"/>
        </p:nvSpPr>
        <p:spPr>
          <a:xfrm flipH="1">
            <a:off x="6265908" y="0"/>
            <a:ext cx="5926091" cy="6858000"/>
          </a:xfrm>
          <a:custGeom>
            <a:avLst/>
            <a:gdLst>
              <a:gd name="connsiteX0" fmla="*/ 0 w 5035549"/>
              <a:gd name="connsiteY0" fmla="*/ 0 h 6858000"/>
              <a:gd name="connsiteX1" fmla="*/ 5035549 w 5035549"/>
              <a:gd name="connsiteY1" fmla="*/ 0 h 6858000"/>
              <a:gd name="connsiteX2" fmla="*/ 5035549 w 5035549"/>
              <a:gd name="connsiteY2" fmla="*/ 6858000 h 6858000"/>
              <a:gd name="connsiteX3" fmla="*/ 0 w 5035549"/>
              <a:gd name="connsiteY3" fmla="*/ 6858000 h 6858000"/>
              <a:gd name="connsiteX4" fmla="*/ 0 w 5035549"/>
              <a:gd name="connsiteY4" fmla="*/ 0 h 6858000"/>
              <a:gd name="connsiteX0" fmla="*/ 0 w 5035549"/>
              <a:gd name="connsiteY0" fmla="*/ 0 h 6858000"/>
              <a:gd name="connsiteX1" fmla="*/ 5035549 w 5035549"/>
              <a:gd name="connsiteY1" fmla="*/ 0 h 6858000"/>
              <a:gd name="connsiteX2" fmla="*/ 1098549 w 5035549"/>
              <a:gd name="connsiteY2" fmla="*/ 6858000 h 6858000"/>
              <a:gd name="connsiteX3" fmla="*/ 0 w 5035549"/>
              <a:gd name="connsiteY3" fmla="*/ 6858000 h 6858000"/>
              <a:gd name="connsiteX4" fmla="*/ 0 w 5035549"/>
              <a:gd name="connsiteY4" fmla="*/ 0 h 6858000"/>
              <a:gd name="connsiteX0" fmla="*/ 0 w 5886449"/>
              <a:gd name="connsiteY0" fmla="*/ 6350 h 6864350"/>
              <a:gd name="connsiteX1" fmla="*/ 5886449 w 5886449"/>
              <a:gd name="connsiteY1" fmla="*/ 0 h 6864350"/>
              <a:gd name="connsiteX2" fmla="*/ 1098549 w 5886449"/>
              <a:gd name="connsiteY2" fmla="*/ 6864350 h 6864350"/>
              <a:gd name="connsiteX3" fmla="*/ 0 w 5886449"/>
              <a:gd name="connsiteY3" fmla="*/ 6864350 h 6864350"/>
              <a:gd name="connsiteX4" fmla="*/ 0 w 5886449"/>
              <a:gd name="connsiteY4" fmla="*/ 6350 h 6864350"/>
              <a:gd name="connsiteX0" fmla="*/ 0 w 5886449"/>
              <a:gd name="connsiteY0" fmla="*/ 6350 h 6864350"/>
              <a:gd name="connsiteX1" fmla="*/ 5886449 w 5886449"/>
              <a:gd name="connsiteY1" fmla="*/ 0 h 6864350"/>
              <a:gd name="connsiteX2" fmla="*/ 2012949 w 5886449"/>
              <a:gd name="connsiteY2" fmla="*/ 6864350 h 6864350"/>
              <a:gd name="connsiteX3" fmla="*/ 0 w 5886449"/>
              <a:gd name="connsiteY3" fmla="*/ 6864350 h 6864350"/>
              <a:gd name="connsiteX4" fmla="*/ 0 w 5886449"/>
              <a:gd name="connsiteY4" fmla="*/ 6350 h 6864350"/>
              <a:gd name="connsiteX0" fmla="*/ 0 w 5003799"/>
              <a:gd name="connsiteY0" fmla="*/ 0 h 6858000"/>
              <a:gd name="connsiteX1" fmla="*/ 5003799 w 5003799"/>
              <a:gd name="connsiteY1" fmla="*/ 0 h 6858000"/>
              <a:gd name="connsiteX2" fmla="*/ 2012949 w 5003799"/>
              <a:gd name="connsiteY2" fmla="*/ 6858000 h 6858000"/>
              <a:gd name="connsiteX3" fmla="*/ 0 w 5003799"/>
              <a:gd name="connsiteY3" fmla="*/ 6858000 h 6858000"/>
              <a:gd name="connsiteX4" fmla="*/ 0 w 50037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799" h="6858000">
                <a:moveTo>
                  <a:pt x="0" y="0"/>
                </a:moveTo>
                <a:lnTo>
                  <a:pt x="5003799" y="0"/>
                </a:lnTo>
                <a:lnTo>
                  <a:pt x="2012949"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Inter Semi Bold" panose="02000503000000020004" pitchFamily="2" charset="0"/>
            </a:endParaRPr>
          </a:p>
        </p:txBody>
      </p:sp>
      <p:pic>
        <p:nvPicPr>
          <p:cNvPr id="4" name="Picture 3">
            <a:extLst>
              <a:ext uri="{FF2B5EF4-FFF2-40B4-BE49-F238E27FC236}">
                <a16:creationId xmlns:a16="http://schemas.microsoft.com/office/drawing/2014/main" id="{41CE15B4-9140-263D-AB86-9966A8D641CA}"/>
              </a:ext>
            </a:extLst>
          </p:cNvPr>
          <p:cNvPicPr>
            <a:picLocks noChangeAspect="1"/>
          </p:cNvPicPr>
          <p:nvPr userDrawn="1"/>
        </p:nvPicPr>
        <p:blipFill>
          <a:blip r:embed="rId2"/>
          <a:srcRect/>
          <a:stretch/>
        </p:blipFill>
        <p:spPr>
          <a:xfrm>
            <a:off x="9817800" y="6094215"/>
            <a:ext cx="1550543" cy="516848"/>
          </a:xfrm>
          <a:prstGeom prst="rect">
            <a:avLst/>
          </a:prstGeom>
        </p:spPr>
      </p:pic>
      <p:sp>
        <p:nvSpPr>
          <p:cNvPr id="6" name="Picture Placeholder 12">
            <a:extLst>
              <a:ext uri="{FF2B5EF4-FFF2-40B4-BE49-F238E27FC236}">
                <a16:creationId xmlns:a16="http://schemas.microsoft.com/office/drawing/2014/main" id="{5A1C7262-E1CF-0EF9-FB27-526D3BE37D5B}"/>
              </a:ext>
            </a:extLst>
          </p:cNvPr>
          <p:cNvSpPr>
            <a:spLocks noGrp="1"/>
          </p:cNvSpPr>
          <p:nvPr>
            <p:ph type="pic" sz="quarter" idx="34"/>
          </p:nvPr>
        </p:nvSpPr>
        <p:spPr>
          <a:xfrm>
            <a:off x="7058795" y="762000"/>
            <a:ext cx="4377556" cy="5085278"/>
          </a:xfrm>
          <a:prstGeom prst="rect">
            <a:avLst/>
          </a:prstGeom>
          <a:solidFill>
            <a:schemeClr val="bg1">
              <a:lumMod val="95000"/>
            </a:schemeClr>
          </a:solidFill>
        </p:spPr>
        <p:txBody>
          <a:bodyPr/>
          <a:lstStyle/>
          <a:p>
            <a:r>
              <a:rPr lang="en-US"/>
              <a:t>Click icon to add picture</a:t>
            </a:r>
            <a:endParaRPr lang="en-US" dirty="0"/>
          </a:p>
        </p:txBody>
      </p:sp>
      <p:sp>
        <p:nvSpPr>
          <p:cNvPr id="8" name="Content Placeholder 2">
            <a:extLst>
              <a:ext uri="{FF2B5EF4-FFF2-40B4-BE49-F238E27FC236}">
                <a16:creationId xmlns:a16="http://schemas.microsoft.com/office/drawing/2014/main" id="{E368D3DC-B1E9-231B-9148-C9832E165470}"/>
              </a:ext>
            </a:extLst>
          </p:cNvPr>
          <p:cNvSpPr>
            <a:spLocks noGrp="1"/>
          </p:cNvSpPr>
          <p:nvPr>
            <p:ph sz="half" idx="1"/>
          </p:nvPr>
        </p:nvSpPr>
        <p:spPr>
          <a:xfrm>
            <a:off x="755649" y="1698185"/>
            <a:ext cx="5510260" cy="4396029"/>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Parallelogram 12">
            <a:extLst>
              <a:ext uri="{FF2B5EF4-FFF2-40B4-BE49-F238E27FC236}">
                <a16:creationId xmlns:a16="http://schemas.microsoft.com/office/drawing/2014/main" id="{C7363F79-AE6A-2C02-0EF8-1E5AF9FD0403}"/>
              </a:ext>
            </a:extLst>
          </p:cNvPr>
          <p:cNvSpPr/>
          <p:nvPr userDrawn="1"/>
        </p:nvSpPr>
        <p:spPr>
          <a:xfrm rot="10800000">
            <a:off x="755649"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14" name="Title 1">
            <a:extLst>
              <a:ext uri="{FF2B5EF4-FFF2-40B4-BE49-F238E27FC236}">
                <a16:creationId xmlns:a16="http://schemas.microsoft.com/office/drawing/2014/main" id="{4C98DEBF-232D-F97C-3F1C-9469982BA867}"/>
              </a:ext>
            </a:extLst>
          </p:cNvPr>
          <p:cNvSpPr>
            <a:spLocks noGrp="1"/>
          </p:cNvSpPr>
          <p:nvPr>
            <p:ph type="title" hasCustomPrompt="1"/>
          </p:nvPr>
        </p:nvSpPr>
        <p:spPr>
          <a:xfrm>
            <a:off x="755648" y="671608"/>
            <a:ext cx="5740945"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 name="Slide Number Placeholder 5">
            <a:extLst>
              <a:ext uri="{FF2B5EF4-FFF2-40B4-BE49-F238E27FC236}">
                <a16:creationId xmlns:a16="http://schemas.microsoft.com/office/drawing/2014/main" id="{05C7A16B-F2DB-30BA-E915-B244071CC7A9}"/>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solidFill>
                  <a:schemeClr val="bg1"/>
                </a:solidFill>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390464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 side imag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41CE15B4-9140-263D-AB86-9966A8D641CA}"/>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6" name="Picture Placeholder 12">
            <a:extLst>
              <a:ext uri="{FF2B5EF4-FFF2-40B4-BE49-F238E27FC236}">
                <a16:creationId xmlns:a16="http://schemas.microsoft.com/office/drawing/2014/main" id="{5A1C7262-E1CF-0EF9-FB27-526D3BE37D5B}"/>
              </a:ext>
            </a:extLst>
          </p:cNvPr>
          <p:cNvSpPr>
            <a:spLocks noGrp="1"/>
          </p:cNvSpPr>
          <p:nvPr>
            <p:ph type="pic" sz="quarter" idx="34"/>
          </p:nvPr>
        </p:nvSpPr>
        <p:spPr>
          <a:xfrm>
            <a:off x="0" y="0"/>
            <a:ext cx="4991100" cy="6858000"/>
          </a:xfrm>
          <a:prstGeom prst="rect">
            <a:avLst/>
          </a:prstGeom>
          <a:solidFill>
            <a:schemeClr val="bg1">
              <a:lumMod val="95000"/>
            </a:schemeClr>
          </a:solidFill>
        </p:spPr>
        <p:txBody>
          <a:bodyPr/>
          <a:lstStyle/>
          <a:p>
            <a:r>
              <a:rPr lang="en-US"/>
              <a:t>Click icon to add picture</a:t>
            </a:r>
            <a:endParaRPr lang="en-US" dirty="0"/>
          </a:p>
        </p:txBody>
      </p:sp>
      <p:sp>
        <p:nvSpPr>
          <p:cNvPr id="8" name="Content Placeholder 2">
            <a:extLst>
              <a:ext uri="{FF2B5EF4-FFF2-40B4-BE49-F238E27FC236}">
                <a16:creationId xmlns:a16="http://schemas.microsoft.com/office/drawing/2014/main" id="{E368D3DC-B1E9-231B-9148-C9832E165470}"/>
              </a:ext>
            </a:extLst>
          </p:cNvPr>
          <p:cNvSpPr>
            <a:spLocks noGrp="1"/>
          </p:cNvSpPr>
          <p:nvPr>
            <p:ph sz="half" idx="1"/>
          </p:nvPr>
        </p:nvSpPr>
        <p:spPr>
          <a:xfrm>
            <a:off x="5457827" y="1698186"/>
            <a:ext cx="6346624" cy="4080314"/>
          </a:xfrm>
          <a:prstGeom prst="rect">
            <a:avLst/>
          </a:prstGeom>
        </p:spPr>
        <p:txBody>
          <a:bodyPr anchor="t"/>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Parallelogram 12">
            <a:extLst>
              <a:ext uri="{FF2B5EF4-FFF2-40B4-BE49-F238E27FC236}">
                <a16:creationId xmlns:a16="http://schemas.microsoft.com/office/drawing/2014/main" id="{C7363F79-AE6A-2C02-0EF8-1E5AF9FD0403}"/>
              </a:ext>
            </a:extLst>
          </p:cNvPr>
          <p:cNvSpPr/>
          <p:nvPr userDrawn="1"/>
        </p:nvSpPr>
        <p:spPr>
          <a:xfrm rot="10800000">
            <a:off x="5457827"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3" name="Title 1">
            <a:extLst>
              <a:ext uri="{FF2B5EF4-FFF2-40B4-BE49-F238E27FC236}">
                <a16:creationId xmlns:a16="http://schemas.microsoft.com/office/drawing/2014/main" id="{554F93D2-73A0-34B5-A1F9-4F4EC7212EA4}"/>
              </a:ext>
            </a:extLst>
          </p:cNvPr>
          <p:cNvSpPr>
            <a:spLocks noGrp="1"/>
          </p:cNvSpPr>
          <p:nvPr>
            <p:ph type="title" hasCustomPrompt="1"/>
          </p:nvPr>
        </p:nvSpPr>
        <p:spPr>
          <a:xfrm>
            <a:off x="5457827" y="671608"/>
            <a:ext cx="6346624"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 name="Slide Number Placeholder 5">
            <a:extLst>
              <a:ext uri="{FF2B5EF4-FFF2-40B4-BE49-F238E27FC236}">
                <a16:creationId xmlns:a16="http://schemas.microsoft.com/office/drawing/2014/main" id="{CC672860-CE9B-8953-B95A-816F0D75499E}"/>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684145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ight side image">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5A1C7262-E1CF-0EF9-FB27-526D3BE37D5B}"/>
              </a:ext>
            </a:extLst>
          </p:cNvPr>
          <p:cNvSpPr>
            <a:spLocks noGrp="1"/>
          </p:cNvSpPr>
          <p:nvPr>
            <p:ph type="pic" sz="quarter" idx="34"/>
          </p:nvPr>
        </p:nvSpPr>
        <p:spPr>
          <a:xfrm>
            <a:off x="7200900" y="0"/>
            <a:ext cx="4991100" cy="6858000"/>
          </a:xfrm>
          <a:prstGeom prst="rect">
            <a:avLst/>
          </a:prstGeom>
          <a:solidFill>
            <a:schemeClr val="bg1">
              <a:lumMod val="95000"/>
            </a:schemeClr>
          </a:solidFill>
        </p:spPr>
        <p:txBody>
          <a:bodyPr/>
          <a:lstStyle/>
          <a:p>
            <a:r>
              <a:rPr lang="en-US"/>
              <a:t>Click icon to add picture</a:t>
            </a:r>
            <a:endParaRPr lang="en-US" dirty="0"/>
          </a:p>
        </p:txBody>
      </p:sp>
      <p:pic>
        <p:nvPicPr>
          <p:cNvPr id="4" name="Picture 3">
            <a:extLst>
              <a:ext uri="{FF2B5EF4-FFF2-40B4-BE49-F238E27FC236}">
                <a16:creationId xmlns:a16="http://schemas.microsoft.com/office/drawing/2014/main" id="{41CE15B4-9140-263D-AB86-9966A8D641CA}"/>
              </a:ext>
            </a:extLst>
          </p:cNvPr>
          <p:cNvPicPr>
            <a:picLocks noChangeAspect="1"/>
          </p:cNvPicPr>
          <p:nvPr userDrawn="1"/>
        </p:nvPicPr>
        <p:blipFill>
          <a:blip r:embed="rId2"/>
          <a:srcRect/>
          <a:stretch/>
        </p:blipFill>
        <p:spPr>
          <a:xfrm>
            <a:off x="9817800" y="6094215"/>
            <a:ext cx="1550543" cy="516848"/>
          </a:xfrm>
          <a:prstGeom prst="rect">
            <a:avLst/>
          </a:prstGeom>
        </p:spPr>
      </p:pic>
      <p:sp>
        <p:nvSpPr>
          <p:cNvPr id="2" name="Content Placeholder 2">
            <a:extLst>
              <a:ext uri="{FF2B5EF4-FFF2-40B4-BE49-F238E27FC236}">
                <a16:creationId xmlns:a16="http://schemas.microsoft.com/office/drawing/2014/main" id="{CDB464AD-A88F-6EE8-48CC-7B5A39B345E7}"/>
              </a:ext>
            </a:extLst>
          </p:cNvPr>
          <p:cNvSpPr>
            <a:spLocks noGrp="1"/>
          </p:cNvSpPr>
          <p:nvPr>
            <p:ph sz="half" idx="1"/>
          </p:nvPr>
        </p:nvSpPr>
        <p:spPr>
          <a:xfrm>
            <a:off x="755649" y="1698185"/>
            <a:ext cx="5723528" cy="4396029"/>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Parallelogram 6">
            <a:extLst>
              <a:ext uri="{FF2B5EF4-FFF2-40B4-BE49-F238E27FC236}">
                <a16:creationId xmlns:a16="http://schemas.microsoft.com/office/drawing/2014/main" id="{D887F505-FFAA-1B4F-BAF2-0EEFFA6AB255}"/>
              </a:ext>
            </a:extLst>
          </p:cNvPr>
          <p:cNvSpPr/>
          <p:nvPr userDrawn="1"/>
        </p:nvSpPr>
        <p:spPr>
          <a:xfrm rot="10800000">
            <a:off x="755649" y="1306412"/>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9" name="Title 1">
            <a:extLst>
              <a:ext uri="{FF2B5EF4-FFF2-40B4-BE49-F238E27FC236}">
                <a16:creationId xmlns:a16="http://schemas.microsoft.com/office/drawing/2014/main" id="{6595EC63-2318-AC80-EF4B-72CD11AD3317}"/>
              </a:ext>
            </a:extLst>
          </p:cNvPr>
          <p:cNvSpPr>
            <a:spLocks noGrp="1"/>
          </p:cNvSpPr>
          <p:nvPr>
            <p:ph type="title" hasCustomPrompt="1"/>
          </p:nvPr>
        </p:nvSpPr>
        <p:spPr>
          <a:xfrm>
            <a:off x="755649" y="671608"/>
            <a:ext cx="5723528" cy="506699"/>
          </a:xfrm>
          <a:prstGeom prst="rect">
            <a:avLst/>
          </a:prstGeom>
        </p:spPr>
        <p:txBody>
          <a:bodyPr>
            <a:noAutofit/>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3" name="Slide Number Placeholder 5">
            <a:extLst>
              <a:ext uri="{FF2B5EF4-FFF2-40B4-BE49-F238E27FC236}">
                <a16:creationId xmlns:a16="http://schemas.microsoft.com/office/drawing/2014/main" id="{59FFDC93-6789-A707-F470-697CA5028FDE}"/>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solidFill>
                  <a:schemeClr val="bg1"/>
                </a:solidFill>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745084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879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solidFill>
          <a:srgbClr val="A30F3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A2C777-B9F4-F733-46B2-A0979FF801E0}"/>
              </a:ext>
            </a:extLst>
          </p:cNvPr>
          <p:cNvPicPr>
            <a:picLocks noChangeAspect="1"/>
          </p:cNvPicPr>
          <p:nvPr userDrawn="1"/>
        </p:nvPicPr>
        <p:blipFill>
          <a:blip r:embed="rId2"/>
          <a:srcRect/>
          <a:stretch/>
        </p:blipFill>
        <p:spPr>
          <a:xfrm>
            <a:off x="4117439" y="2786413"/>
            <a:ext cx="3855522" cy="1285174"/>
          </a:xfrm>
          <a:prstGeom prst="rect">
            <a:avLst/>
          </a:prstGeom>
          <a:noFill/>
        </p:spPr>
      </p:pic>
    </p:spTree>
    <p:extLst>
      <p:ext uri="{BB962C8B-B14F-4D97-AF65-F5344CB8AC3E}">
        <p14:creationId xmlns:p14="http://schemas.microsoft.com/office/powerpoint/2010/main" val="247713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underline and without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1" y="1388819"/>
            <a:ext cx="11123658" cy="4554782"/>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le 1">
            <a:extLst>
              <a:ext uri="{FF2B5EF4-FFF2-40B4-BE49-F238E27FC236}">
                <a16:creationId xmlns:a16="http://schemas.microsoft.com/office/drawing/2014/main" id="{CBCD9B54-58B2-1776-763C-5FB57CD944C0}"/>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6" name="Slide Number Placeholder 5">
            <a:extLst>
              <a:ext uri="{FF2B5EF4-FFF2-40B4-BE49-F238E27FC236}">
                <a16:creationId xmlns:a16="http://schemas.microsoft.com/office/drawing/2014/main" id="{4B0E8B41-F61F-13F9-848E-E24EAF1218EF}"/>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pic>
        <p:nvPicPr>
          <p:cNvPr id="9" name="Picture 8" descr="Icon&#10;&#10;Description automatically generated with medium confidence">
            <a:extLst>
              <a:ext uri="{FF2B5EF4-FFF2-40B4-BE49-F238E27FC236}">
                <a16:creationId xmlns:a16="http://schemas.microsoft.com/office/drawing/2014/main" id="{1B4CDE7D-69F3-684A-254E-23EC12E3DB86}"/>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1" name="Parallelogram 10">
            <a:extLst>
              <a:ext uri="{FF2B5EF4-FFF2-40B4-BE49-F238E27FC236}">
                <a16:creationId xmlns:a16="http://schemas.microsoft.com/office/drawing/2014/main" id="{9702D8E9-612A-1927-369E-067E7110B3D5}"/>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Tree>
    <p:extLst>
      <p:ext uri="{BB962C8B-B14F-4D97-AF65-F5344CB8AC3E}">
        <p14:creationId xmlns:p14="http://schemas.microsoft.com/office/powerpoint/2010/main" val="30758094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without subtitle or under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1" y="1388818"/>
            <a:ext cx="11020518" cy="4669625"/>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le 1">
            <a:extLst>
              <a:ext uri="{FF2B5EF4-FFF2-40B4-BE49-F238E27FC236}">
                <a16:creationId xmlns:a16="http://schemas.microsoft.com/office/drawing/2014/main" id="{CBCD9B54-58B2-1776-763C-5FB57CD944C0}"/>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pic>
        <p:nvPicPr>
          <p:cNvPr id="9" name="Picture 8" descr="Icon&#10;&#10;Description automatically generated with medium confidence">
            <a:extLst>
              <a:ext uri="{FF2B5EF4-FFF2-40B4-BE49-F238E27FC236}">
                <a16:creationId xmlns:a16="http://schemas.microsoft.com/office/drawing/2014/main" id="{1B4CDE7D-69F3-684A-254E-23EC12E3DB86}"/>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2" name="Slide Number Placeholder 5">
            <a:extLst>
              <a:ext uri="{FF2B5EF4-FFF2-40B4-BE49-F238E27FC236}">
                <a16:creationId xmlns:a16="http://schemas.microsoft.com/office/drawing/2014/main" id="{441F0EF1-BB7A-8AAE-C224-B858313CE4C6}"/>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05630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without underline, subtitle or log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85741" y="1388818"/>
            <a:ext cx="11020518" cy="4669625"/>
          </a:xfrm>
          <a:prstGeom prst="rect">
            <a:avLst/>
          </a:prstGeom>
        </p:spPr>
        <p:txBody>
          <a:bodyPr anchor="t">
            <a:normAutofit/>
          </a:bodyPr>
          <a:lstStyle>
            <a:lvl1pPr>
              <a:defRPr sz="20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a:defRPr sz="18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2pPr>
            <a:lvl3pPr>
              <a:defRPr sz="16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3pPr>
            <a:lvl4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4pPr>
            <a:lvl5pPr>
              <a:defRPr sz="1400">
                <a:solidFill>
                  <a:schemeClr val="tx1"/>
                </a:solidFill>
                <a:latin typeface="Inter Medium" panose="02000503000000020004" pitchFamily="2" charset="0"/>
                <a:ea typeface="Inter Medium" panose="02000503000000020004" pitchFamily="2" charset="0"/>
                <a:cs typeface="Inter Medium" panose="02000503000000020004"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itle 1">
            <a:extLst>
              <a:ext uri="{FF2B5EF4-FFF2-40B4-BE49-F238E27FC236}">
                <a16:creationId xmlns:a16="http://schemas.microsoft.com/office/drawing/2014/main" id="{CBCD9B54-58B2-1776-763C-5FB57CD944C0}"/>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2" name="Slide Number Placeholder 5">
            <a:extLst>
              <a:ext uri="{FF2B5EF4-FFF2-40B4-BE49-F238E27FC236}">
                <a16:creationId xmlns:a16="http://schemas.microsoft.com/office/drawing/2014/main" id="{D026C336-07B8-5E0B-7D4B-EF0F1ECB165C}"/>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4068929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with underline, subtitle and log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85741" y="1830726"/>
            <a:ext cx="11020518" cy="4019800"/>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6" name="Picture 5" descr="Icon&#10;&#10;Description automatically generated with medium confidence">
            <a:extLst>
              <a:ext uri="{FF2B5EF4-FFF2-40B4-BE49-F238E27FC236}">
                <a16:creationId xmlns:a16="http://schemas.microsoft.com/office/drawing/2014/main" id="{5E084A5E-5A05-C87E-8BDA-47D683384B8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1" name="Title 1">
            <a:extLst>
              <a:ext uri="{FF2B5EF4-FFF2-40B4-BE49-F238E27FC236}">
                <a16:creationId xmlns:a16="http://schemas.microsoft.com/office/drawing/2014/main" id="{FE44AC47-555C-DDCB-FC6E-886DFBB90C4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2" name="Parallelogram 11">
            <a:extLst>
              <a:ext uri="{FF2B5EF4-FFF2-40B4-BE49-F238E27FC236}">
                <a16:creationId xmlns:a16="http://schemas.microsoft.com/office/drawing/2014/main" id="{BFDE7664-6A02-6A59-738D-E0DBE426F800}"/>
              </a:ext>
            </a:extLst>
          </p:cNvPr>
          <p:cNvSpPr/>
          <p:nvPr userDrawn="1"/>
        </p:nvSpPr>
        <p:spPr>
          <a:xfrm rot="10800000">
            <a:off x="585741" y="106680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5C26AFB3-CF6C-59D7-0809-0321F0C6FE47}"/>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4" name="Subtitle 2">
            <a:extLst>
              <a:ext uri="{FF2B5EF4-FFF2-40B4-BE49-F238E27FC236}">
                <a16:creationId xmlns:a16="http://schemas.microsoft.com/office/drawing/2014/main" id="{10C4B1EC-A372-9D17-212E-C43E9E39299B}"/>
              </a:ext>
            </a:extLst>
          </p:cNvPr>
          <p:cNvSpPr>
            <a:spLocks noGrp="1"/>
          </p:cNvSpPr>
          <p:nvPr>
            <p:ph type="body" sz="quarter" idx="32" hasCustomPrompt="1"/>
          </p:nvPr>
        </p:nvSpPr>
        <p:spPr>
          <a:xfrm>
            <a:off x="585741" y="1326726"/>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1887547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subtitle and no under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85741" y="1830726"/>
            <a:ext cx="11020518" cy="4019800"/>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6" name="Picture 5" descr="Icon&#10;&#10;Description automatically generated with medium confidence">
            <a:extLst>
              <a:ext uri="{FF2B5EF4-FFF2-40B4-BE49-F238E27FC236}">
                <a16:creationId xmlns:a16="http://schemas.microsoft.com/office/drawing/2014/main" id="{5E084A5E-5A05-C87E-8BDA-47D683384B89}"/>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1" name="Title 1">
            <a:extLst>
              <a:ext uri="{FF2B5EF4-FFF2-40B4-BE49-F238E27FC236}">
                <a16:creationId xmlns:a16="http://schemas.microsoft.com/office/drawing/2014/main" id="{FE44AC47-555C-DDCB-FC6E-886DFBB90C49}"/>
              </a:ext>
            </a:extLst>
          </p:cNvPr>
          <p:cNvSpPr>
            <a:spLocks noGrp="1"/>
          </p:cNvSpPr>
          <p:nvPr>
            <p:ph type="title" hasCustomPrompt="1"/>
          </p:nvPr>
        </p:nvSpPr>
        <p:spPr>
          <a:xfrm>
            <a:off x="585740" y="431999"/>
            <a:ext cx="11123659" cy="506699"/>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4" name="Slide Number Placeholder 5">
            <a:extLst>
              <a:ext uri="{FF2B5EF4-FFF2-40B4-BE49-F238E27FC236}">
                <a16:creationId xmlns:a16="http://schemas.microsoft.com/office/drawing/2014/main" id="{62659201-0D5D-BFF0-99C5-AFA32525A232}"/>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
        <p:nvSpPr>
          <p:cNvPr id="5" name="Subtitle 2">
            <a:extLst>
              <a:ext uri="{FF2B5EF4-FFF2-40B4-BE49-F238E27FC236}">
                <a16:creationId xmlns:a16="http://schemas.microsoft.com/office/drawing/2014/main" id="{BAD93FA9-0CF0-AEE4-7552-D2F92AB3FC47}"/>
              </a:ext>
            </a:extLst>
          </p:cNvPr>
          <p:cNvSpPr>
            <a:spLocks noGrp="1"/>
          </p:cNvSpPr>
          <p:nvPr>
            <p:ph type="body" sz="quarter" idx="32" hasCustomPrompt="1"/>
          </p:nvPr>
        </p:nvSpPr>
        <p:spPr>
          <a:xfrm>
            <a:off x="585741" y="1201921"/>
            <a:ext cx="11032518" cy="360000"/>
          </a:xfrm>
          <a:prstGeom prst="rect">
            <a:avLst/>
          </a:prstGeom>
        </p:spPr>
        <p:txBody>
          <a:bodyPr/>
          <a:lstStyle>
            <a:lvl1pPr marL="0" indent="0">
              <a:buNone/>
              <a:defRPr sz="2000" b="0" i="0">
                <a:solidFill>
                  <a:schemeClr val="tx1"/>
                </a:solidFill>
                <a:latin typeface="Inter Medium" panose="02000503000000020004" pitchFamily="2" charset="0"/>
                <a:ea typeface="Inter Medium" panose="02000503000000020004" pitchFamily="2" charset="0"/>
                <a:cs typeface="Inter Medium" panose="02000503000000020004" pitchFamily="2"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Subtitle</a:t>
            </a:r>
          </a:p>
        </p:txBody>
      </p:sp>
    </p:spTree>
    <p:extLst>
      <p:ext uri="{BB962C8B-B14F-4D97-AF65-F5344CB8AC3E}">
        <p14:creationId xmlns:p14="http://schemas.microsoft.com/office/powerpoint/2010/main" val="32724503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with subheaders">
    <p:spTree>
      <p:nvGrpSpPr>
        <p:cNvPr id="1" name=""/>
        <p:cNvGrpSpPr/>
        <p:nvPr/>
      </p:nvGrpSpPr>
      <p:grpSpPr>
        <a:xfrm>
          <a:off x="0" y="0"/>
          <a:ext cx="0" cy="0"/>
          <a:chOff x="0" y="0"/>
          <a:chExt cx="0" cy="0"/>
        </a:xfrm>
      </p:grpSpPr>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585740" y="1625009"/>
            <a:ext cx="5318259" cy="360000"/>
          </a:xfrm>
          <a:prstGeom prst="rect">
            <a:avLst/>
          </a:prstGeom>
        </p:spPr>
        <p:txBody>
          <a:bodyPr anchor="t"/>
          <a:lstStyle>
            <a:lvl1pPr marL="0" indent="0">
              <a:buNone/>
              <a:defRPr sz="2400" b="1">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585740" y="2227108"/>
            <a:ext cx="5318260" cy="3753801"/>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625534"/>
            <a:ext cx="5318259" cy="358775"/>
          </a:xfrm>
          <a:prstGeom prst="rect">
            <a:avLst/>
          </a:prstGeom>
        </p:spPr>
        <p:txBody>
          <a:bodyPr/>
          <a:lstStyle>
            <a:lvl1pPr marL="0" indent="0">
              <a:buNone/>
              <a:defRPr sz="2400" b="1">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pPr lvl="0"/>
            <a:r>
              <a:rPr lang="en-US" noProof="0" dirty="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8" y="2224168"/>
            <a:ext cx="5318260" cy="3756106"/>
          </a:xfrm>
          <a:prstGeom prst="rect">
            <a:avLst/>
          </a:prstGeo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Picture 12" descr="Icon&#10;&#10;Description automatically generated with medium confidence">
            <a:extLst>
              <a:ext uri="{FF2B5EF4-FFF2-40B4-BE49-F238E27FC236}">
                <a16:creationId xmlns:a16="http://schemas.microsoft.com/office/drawing/2014/main" id="{7EE5475B-8C95-9D96-46A0-3BDF2B3346B5}"/>
              </a:ext>
            </a:extLst>
          </p:cNvPr>
          <p:cNvPicPr>
            <a:picLocks noChangeAspect="1"/>
          </p:cNvPicPr>
          <p:nvPr userDrawn="1"/>
        </p:nvPicPr>
        <p:blipFill>
          <a:blip r:embed="rId2"/>
          <a:stretch>
            <a:fillRect/>
          </a:stretch>
        </p:blipFill>
        <p:spPr>
          <a:xfrm>
            <a:off x="9817800" y="6094215"/>
            <a:ext cx="1550544" cy="516848"/>
          </a:xfrm>
          <a:prstGeom prst="rect">
            <a:avLst/>
          </a:prstGeom>
        </p:spPr>
      </p:pic>
      <p:sp>
        <p:nvSpPr>
          <p:cNvPr id="14" name="Title 1">
            <a:extLst>
              <a:ext uri="{FF2B5EF4-FFF2-40B4-BE49-F238E27FC236}">
                <a16:creationId xmlns:a16="http://schemas.microsoft.com/office/drawing/2014/main" id="{EBB169AF-72DA-FCB0-F058-8F8576A2A7E8}"/>
              </a:ext>
            </a:extLst>
          </p:cNvPr>
          <p:cNvSpPr>
            <a:spLocks noGrp="1"/>
          </p:cNvSpPr>
          <p:nvPr>
            <p:ph type="title" hasCustomPrompt="1"/>
          </p:nvPr>
        </p:nvSpPr>
        <p:spPr>
          <a:xfrm>
            <a:off x="585741" y="431999"/>
            <a:ext cx="11032518" cy="507801"/>
          </a:xfrm>
          <a:prstGeom prst="rect">
            <a:avLst/>
          </a:prstGeom>
        </p:spPr>
        <p:txBody>
          <a:bodyPr/>
          <a:lstStyle>
            <a:lvl1pPr>
              <a:defRPr sz="4000">
                <a:solidFill>
                  <a:schemeClr val="tx1"/>
                </a:solidFill>
                <a:latin typeface="Inter Black" panose="02000503000000020004" pitchFamily="50" charset="0"/>
                <a:ea typeface="Inter Black" panose="02000503000000020004" pitchFamily="50" charset="0"/>
                <a:cs typeface="Inter Black" panose="02000503000000020004" pitchFamily="50" charset="0"/>
              </a:defRPr>
            </a:lvl1pPr>
          </a:lstStyle>
          <a:p>
            <a:r>
              <a:rPr lang="en-US" noProof="0" dirty="0"/>
              <a:t>Click to edit page title</a:t>
            </a:r>
          </a:p>
        </p:txBody>
      </p:sp>
      <p:sp>
        <p:nvSpPr>
          <p:cNvPr id="19" name="Parallelogram 18">
            <a:extLst>
              <a:ext uri="{FF2B5EF4-FFF2-40B4-BE49-F238E27FC236}">
                <a16:creationId xmlns:a16="http://schemas.microsoft.com/office/drawing/2014/main" id="{AE60B3B6-5B54-6BC3-C29E-92F75E5EBFD7}"/>
              </a:ext>
            </a:extLst>
          </p:cNvPr>
          <p:cNvSpPr/>
          <p:nvPr userDrawn="1"/>
        </p:nvSpPr>
        <p:spPr>
          <a:xfrm rot="10800000">
            <a:off x="585741" y="1366123"/>
            <a:ext cx="1378414" cy="175775"/>
          </a:xfrm>
          <a:prstGeom prst="parallelogram">
            <a:avLst>
              <a:gd name="adj" fmla="val 620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0" name="Parallelogram 19">
            <a:extLst>
              <a:ext uri="{FF2B5EF4-FFF2-40B4-BE49-F238E27FC236}">
                <a16:creationId xmlns:a16="http://schemas.microsoft.com/office/drawing/2014/main" id="{65C8235D-D819-F512-50EF-C360F926FD16}"/>
              </a:ext>
            </a:extLst>
          </p:cNvPr>
          <p:cNvSpPr/>
          <p:nvPr userDrawn="1"/>
        </p:nvSpPr>
        <p:spPr>
          <a:xfrm rot="10800000">
            <a:off x="6313441" y="1366123"/>
            <a:ext cx="1378414" cy="175775"/>
          </a:xfrm>
          <a:prstGeom prst="parallelogram">
            <a:avLst>
              <a:gd name="adj" fmla="val 6204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Inter Semi Bold" panose="02000503000000020004" pitchFamily="2" charset="0"/>
              </a:rPr>
              <a:t>  </a:t>
            </a:r>
          </a:p>
        </p:txBody>
      </p:sp>
      <p:sp>
        <p:nvSpPr>
          <p:cNvPr id="2" name="Slide Number Placeholder 5">
            <a:extLst>
              <a:ext uri="{FF2B5EF4-FFF2-40B4-BE49-F238E27FC236}">
                <a16:creationId xmlns:a16="http://schemas.microsoft.com/office/drawing/2014/main" id="{17900157-FBA8-8D56-3C1D-6A4520660AC5}"/>
              </a:ext>
            </a:extLst>
          </p:cNvPr>
          <p:cNvSpPr>
            <a:spLocks noGrp="1"/>
          </p:cNvSpPr>
          <p:nvPr>
            <p:ph type="sldNum" sz="quarter" idx="33"/>
          </p:nvPr>
        </p:nvSpPr>
        <p:spPr>
          <a:xfrm>
            <a:off x="11368344" y="6131063"/>
            <a:ext cx="436107" cy="432000"/>
          </a:xfrm>
          <a:prstGeom prst="rect">
            <a:avLst/>
          </a:prstGeom>
        </p:spPr>
        <p:txBody>
          <a:bodyPr anchor="ctr"/>
          <a:lstStyle>
            <a:lvl1pPr algn="r">
              <a:defRPr sz="1200">
                <a:latin typeface="Inter Medium" panose="02000503000000020004" pitchFamily="2" charset="0"/>
                <a:ea typeface="Inter Medium" panose="02000503000000020004" pitchFamily="2" charset="0"/>
                <a:cs typeface="Inter Medium" panose="02000503000000020004" pitchFamily="2"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982035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2E9E479-4835-8797-7C88-85CF8DA8C4FD}"/>
              </a:ext>
            </a:extLst>
          </p:cNvPr>
          <p:cNvSpPr>
            <a:spLocks noGrp="1"/>
          </p:cNvSpPr>
          <p:nvPr>
            <p:ph type="sldNum" sz="quarter" idx="4"/>
          </p:nvPr>
        </p:nvSpPr>
        <p:spPr>
          <a:xfrm>
            <a:off x="11368344" y="6131063"/>
            <a:ext cx="436107" cy="432000"/>
          </a:xfrm>
          <a:prstGeom prst="rect">
            <a:avLst/>
          </a:prstGeom>
        </p:spPr>
        <p:txBody>
          <a:bodyPr anchor="ctr"/>
          <a:lstStyle>
            <a:lvl1pPr algn="r">
              <a:defRPr lang="en-US" smtClean="0"/>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4265608002"/>
      </p:ext>
    </p:extLst>
  </p:cSld>
  <p:clrMap bg1="lt1" tx1="dk1" bg2="lt2" tx2="dk2" accent1="accent1" accent2="accent2" accent3="accent3" accent4="accent4" accent5="accent5" accent6="accent6" hlink="hlink" folHlink="folHlink"/>
  <p:sldLayoutIdLst>
    <p:sldLayoutId id="2147483650" r:id="rId1"/>
    <p:sldLayoutId id="2147483667"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49" r:id="rId18"/>
    <p:sldLayoutId id="214748366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2E9E479-4835-8797-7C88-85CF8DA8C4FD}"/>
              </a:ext>
            </a:extLst>
          </p:cNvPr>
          <p:cNvSpPr>
            <a:spLocks noGrp="1"/>
          </p:cNvSpPr>
          <p:nvPr>
            <p:ph type="sldNum" sz="quarter" idx="4"/>
          </p:nvPr>
        </p:nvSpPr>
        <p:spPr>
          <a:xfrm>
            <a:off x="11368344" y="6131063"/>
            <a:ext cx="436107" cy="432000"/>
          </a:xfrm>
          <a:prstGeom prst="rect">
            <a:avLst/>
          </a:prstGeom>
        </p:spPr>
        <p:txBody>
          <a:bodyPr anchor="ctr"/>
          <a:lstStyle>
            <a:lvl1pPr algn="r">
              <a:defRPr lang="en-US" smtClean="0"/>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67764583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mailto:HSPartnerships@cwu.edu"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www.cwu.edu/academics/specialized-programs/college-high-schoo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B6E584-B0F7-4E32-DDEE-58AF534F7159}"/>
              </a:ext>
            </a:extLst>
          </p:cNvPr>
          <p:cNvSpPr>
            <a:spLocks noGrp="1"/>
          </p:cNvSpPr>
          <p:nvPr>
            <p:ph type="title"/>
          </p:nvPr>
        </p:nvSpPr>
        <p:spPr>
          <a:xfrm>
            <a:off x="-124072" y="1488668"/>
            <a:ext cx="8055497" cy="2788456"/>
          </a:xfrm>
        </p:spPr>
        <p:txBody>
          <a:bodyPr/>
          <a:lstStyle/>
          <a:p>
            <a:r>
              <a:rPr lang="en-US" sz="4000" dirty="0"/>
              <a:t>Who Does What, When? Know YOUR role in the CIHS Process</a:t>
            </a:r>
            <a:br>
              <a:rPr lang="en-US" sz="3200" dirty="0"/>
            </a:br>
            <a:r>
              <a:rPr lang="en-US" sz="2800" dirty="0">
                <a:solidFill>
                  <a:srgbClr val="A30F32"/>
                </a:solidFill>
              </a:rPr>
              <a:t>Presented by: Jon Salazar</a:t>
            </a:r>
            <a:endParaRPr lang="en-US" sz="3200" dirty="0">
              <a:solidFill>
                <a:srgbClr val="A30F32"/>
              </a:solidFill>
            </a:endParaRPr>
          </a:p>
        </p:txBody>
      </p:sp>
      <p:pic>
        <p:nvPicPr>
          <p:cNvPr id="9" name="Picture Placeholder 61">
            <a:extLst>
              <a:ext uri="{FF2B5EF4-FFF2-40B4-BE49-F238E27FC236}">
                <a16:creationId xmlns:a16="http://schemas.microsoft.com/office/drawing/2014/main" id="{65F0AF36-2ABB-020E-AA0D-FD704B6AED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398" y="0"/>
            <a:ext cx="10858602" cy="6614809"/>
          </a:xfrm>
          <a:custGeom>
            <a:avLst/>
            <a:gdLst>
              <a:gd name="connsiteX0" fmla="*/ 0 w 10952481"/>
              <a:gd name="connsiteY0" fmla="*/ 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0 w 10952481"/>
              <a:gd name="connsiteY4" fmla="*/ 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3098800 w 10952481"/>
              <a:gd name="connsiteY4"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2326640 w 10952481"/>
              <a:gd name="connsiteY4" fmla="*/ 1727200 h 6858000"/>
              <a:gd name="connsiteX5" fmla="*/ 3098800 w 10952481"/>
              <a:gd name="connsiteY5"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2326640 w 10952481"/>
              <a:gd name="connsiteY5" fmla="*/ 1727200 h 6858000"/>
              <a:gd name="connsiteX6" fmla="*/ 3098800 w 10952481"/>
              <a:gd name="connsiteY6"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2032000 w 10952481"/>
              <a:gd name="connsiteY5" fmla="*/ 2357120 h 6858000"/>
              <a:gd name="connsiteX6" fmla="*/ 2326640 w 10952481"/>
              <a:gd name="connsiteY6" fmla="*/ 1727200 h 6858000"/>
              <a:gd name="connsiteX7" fmla="*/ 3098800 w 10952481"/>
              <a:gd name="connsiteY7"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5643880 w 10952481"/>
              <a:gd name="connsiteY5" fmla="*/ 1722120 h 6858000"/>
              <a:gd name="connsiteX6" fmla="*/ 2326640 w 10952481"/>
              <a:gd name="connsiteY6" fmla="*/ 1727200 h 6858000"/>
              <a:gd name="connsiteX7" fmla="*/ 3098800 w 10952481"/>
              <a:gd name="connsiteY7"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3164840 w 10952481"/>
              <a:gd name="connsiteY5" fmla="*/ 3012440 h 6858000"/>
              <a:gd name="connsiteX6" fmla="*/ 5643880 w 10952481"/>
              <a:gd name="connsiteY6" fmla="*/ 1722120 h 6858000"/>
              <a:gd name="connsiteX7" fmla="*/ 2326640 w 10952481"/>
              <a:gd name="connsiteY7" fmla="*/ 1727200 h 6858000"/>
              <a:gd name="connsiteX8" fmla="*/ 3098800 w 10952481"/>
              <a:gd name="connsiteY8"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300480 w 10952481"/>
              <a:gd name="connsiteY4" fmla="*/ 3972560 h 6858000"/>
              <a:gd name="connsiteX5" fmla="*/ 5628640 w 10952481"/>
              <a:gd name="connsiteY5" fmla="*/ 3967480 h 6858000"/>
              <a:gd name="connsiteX6" fmla="*/ 5643880 w 10952481"/>
              <a:gd name="connsiteY6" fmla="*/ 1722120 h 6858000"/>
              <a:gd name="connsiteX7" fmla="*/ 2326640 w 10952481"/>
              <a:gd name="connsiteY7" fmla="*/ 1727200 h 6858000"/>
              <a:gd name="connsiteX8" fmla="*/ 3098800 w 10952481"/>
              <a:gd name="connsiteY8"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066800 w 10952481"/>
              <a:gd name="connsiteY4" fmla="*/ 4500880 h 6858000"/>
              <a:gd name="connsiteX5" fmla="*/ 1300480 w 10952481"/>
              <a:gd name="connsiteY5" fmla="*/ 3972560 h 6858000"/>
              <a:gd name="connsiteX6" fmla="*/ 5628640 w 10952481"/>
              <a:gd name="connsiteY6" fmla="*/ 3967480 h 6858000"/>
              <a:gd name="connsiteX7" fmla="*/ 5643880 w 10952481"/>
              <a:gd name="connsiteY7" fmla="*/ 1722120 h 6858000"/>
              <a:gd name="connsiteX8" fmla="*/ 2326640 w 10952481"/>
              <a:gd name="connsiteY8" fmla="*/ 1727200 h 6858000"/>
              <a:gd name="connsiteX9" fmla="*/ 3098800 w 10952481"/>
              <a:gd name="connsiteY9"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863600 w 10952481"/>
              <a:gd name="connsiteY4" fmla="*/ 4963160 h 6858000"/>
              <a:gd name="connsiteX5" fmla="*/ 1300480 w 10952481"/>
              <a:gd name="connsiteY5" fmla="*/ 3972560 h 6858000"/>
              <a:gd name="connsiteX6" fmla="*/ 5628640 w 10952481"/>
              <a:gd name="connsiteY6" fmla="*/ 3967480 h 6858000"/>
              <a:gd name="connsiteX7" fmla="*/ 5643880 w 10952481"/>
              <a:gd name="connsiteY7" fmla="*/ 1722120 h 6858000"/>
              <a:gd name="connsiteX8" fmla="*/ 2326640 w 10952481"/>
              <a:gd name="connsiteY8" fmla="*/ 1727200 h 6858000"/>
              <a:gd name="connsiteX9" fmla="*/ 3098800 w 10952481"/>
              <a:gd name="connsiteY9"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72160 w 10952481"/>
              <a:gd name="connsiteY4" fmla="*/ 5151120 h 6858000"/>
              <a:gd name="connsiteX5" fmla="*/ 863600 w 10952481"/>
              <a:gd name="connsiteY5" fmla="*/ 4963160 h 6858000"/>
              <a:gd name="connsiteX6" fmla="*/ 1300480 w 10952481"/>
              <a:gd name="connsiteY6" fmla="*/ 3972560 h 6858000"/>
              <a:gd name="connsiteX7" fmla="*/ 5628640 w 10952481"/>
              <a:gd name="connsiteY7" fmla="*/ 3967480 h 6858000"/>
              <a:gd name="connsiteX8" fmla="*/ 5643880 w 10952481"/>
              <a:gd name="connsiteY8" fmla="*/ 1722120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0480 w 10952481"/>
              <a:gd name="connsiteY6" fmla="*/ 3972560 h 6858000"/>
              <a:gd name="connsiteX7" fmla="*/ 5628640 w 10952481"/>
              <a:gd name="connsiteY7" fmla="*/ 3967480 h 6858000"/>
              <a:gd name="connsiteX8" fmla="*/ 5643880 w 10952481"/>
              <a:gd name="connsiteY8" fmla="*/ 1722120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0480 w 10952481"/>
              <a:gd name="connsiteY6" fmla="*/ 3972560 h 6858000"/>
              <a:gd name="connsiteX7" fmla="*/ 5633402 w 10952481"/>
              <a:gd name="connsiteY7" fmla="*/ 3969068 h 6858000"/>
              <a:gd name="connsiteX8" fmla="*/ 5643880 w 10952481"/>
              <a:gd name="connsiteY8" fmla="*/ 1722120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0480 w 10952481"/>
              <a:gd name="connsiteY6" fmla="*/ 3972560 h 6858000"/>
              <a:gd name="connsiteX7" fmla="*/ 5633402 w 10952481"/>
              <a:gd name="connsiteY7" fmla="*/ 3969068 h 6858000"/>
              <a:gd name="connsiteX8" fmla="*/ 5637530 w 10952481"/>
              <a:gd name="connsiteY8" fmla="*/ 1730057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5243 w 10952481"/>
              <a:gd name="connsiteY6" fmla="*/ 3969385 h 6858000"/>
              <a:gd name="connsiteX7" fmla="*/ 5633402 w 10952481"/>
              <a:gd name="connsiteY7" fmla="*/ 3969068 h 6858000"/>
              <a:gd name="connsiteX8" fmla="*/ 5637530 w 10952481"/>
              <a:gd name="connsiteY8" fmla="*/ 1730057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544320 w 10952481"/>
              <a:gd name="connsiteY4" fmla="*/ 4963160 h 6858000"/>
              <a:gd name="connsiteX5" fmla="*/ 863600 w 10952481"/>
              <a:gd name="connsiteY5" fmla="*/ 4963160 h 6858000"/>
              <a:gd name="connsiteX6" fmla="*/ 1305243 w 10952481"/>
              <a:gd name="connsiteY6" fmla="*/ 3969385 h 6858000"/>
              <a:gd name="connsiteX7" fmla="*/ 5633402 w 10952481"/>
              <a:gd name="connsiteY7" fmla="*/ 3969068 h 6858000"/>
              <a:gd name="connsiteX8" fmla="*/ 5637530 w 10952481"/>
              <a:gd name="connsiteY8" fmla="*/ 1730057 h 6858000"/>
              <a:gd name="connsiteX9" fmla="*/ 2326640 w 10952481"/>
              <a:gd name="connsiteY9" fmla="*/ 1727200 h 6858000"/>
              <a:gd name="connsiteX10" fmla="*/ 3098800 w 10952481"/>
              <a:gd name="connsiteY10"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1163955 w 10952481"/>
              <a:gd name="connsiteY4" fmla="*/ 5432425 h 6858000"/>
              <a:gd name="connsiteX5" fmla="*/ 1544320 w 10952481"/>
              <a:gd name="connsiteY5" fmla="*/ 4963160 h 6858000"/>
              <a:gd name="connsiteX6" fmla="*/ 863600 w 10952481"/>
              <a:gd name="connsiteY6" fmla="*/ 4963160 h 6858000"/>
              <a:gd name="connsiteX7" fmla="*/ 1305243 w 10952481"/>
              <a:gd name="connsiteY7" fmla="*/ 3969385 h 6858000"/>
              <a:gd name="connsiteX8" fmla="*/ 5633402 w 10952481"/>
              <a:gd name="connsiteY8" fmla="*/ 3969068 h 6858000"/>
              <a:gd name="connsiteX9" fmla="*/ 5637530 w 10952481"/>
              <a:gd name="connsiteY9" fmla="*/ 1730057 h 6858000"/>
              <a:gd name="connsiteX10" fmla="*/ 2326640 w 10952481"/>
              <a:gd name="connsiteY10" fmla="*/ 1727200 h 6858000"/>
              <a:gd name="connsiteX11" fmla="*/ 3098800 w 10952481"/>
              <a:gd name="connsiteY11"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544320 w 10952481"/>
              <a:gd name="connsiteY5" fmla="*/ 4963160 h 6858000"/>
              <a:gd name="connsiteX6" fmla="*/ 863600 w 10952481"/>
              <a:gd name="connsiteY6" fmla="*/ 4963160 h 6858000"/>
              <a:gd name="connsiteX7" fmla="*/ 1305243 w 10952481"/>
              <a:gd name="connsiteY7" fmla="*/ 3969385 h 6858000"/>
              <a:gd name="connsiteX8" fmla="*/ 5633402 w 10952481"/>
              <a:gd name="connsiteY8" fmla="*/ 3969068 h 6858000"/>
              <a:gd name="connsiteX9" fmla="*/ 5637530 w 10952481"/>
              <a:gd name="connsiteY9" fmla="*/ 1730057 h 6858000"/>
              <a:gd name="connsiteX10" fmla="*/ 2326640 w 10952481"/>
              <a:gd name="connsiteY10" fmla="*/ 1727200 h 6858000"/>
              <a:gd name="connsiteX11" fmla="*/ 3098800 w 10952481"/>
              <a:gd name="connsiteY11"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246505 w 10952481"/>
              <a:gd name="connsiteY5" fmla="*/ 5105400 h 6858000"/>
              <a:gd name="connsiteX6" fmla="*/ 1544320 w 10952481"/>
              <a:gd name="connsiteY6" fmla="*/ 4963160 h 6858000"/>
              <a:gd name="connsiteX7" fmla="*/ 863600 w 10952481"/>
              <a:gd name="connsiteY7" fmla="*/ 4963160 h 6858000"/>
              <a:gd name="connsiteX8" fmla="*/ 1305243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4320 w 10952481"/>
              <a:gd name="connsiteY6" fmla="*/ 4963160 h 6858000"/>
              <a:gd name="connsiteX7" fmla="*/ 863600 w 10952481"/>
              <a:gd name="connsiteY7" fmla="*/ 4963160 h 6858000"/>
              <a:gd name="connsiteX8" fmla="*/ 1305243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4320 w 10952481"/>
              <a:gd name="connsiteY6" fmla="*/ 4963160 h 6858000"/>
              <a:gd name="connsiteX7" fmla="*/ 863600 w 10952481"/>
              <a:gd name="connsiteY7" fmla="*/ 4969510 h 6858000"/>
              <a:gd name="connsiteX8" fmla="*/ 1305243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4320 w 10952481"/>
              <a:gd name="connsiteY6" fmla="*/ 4963160 h 6858000"/>
              <a:gd name="connsiteX7" fmla="*/ 863600 w 10952481"/>
              <a:gd name="connsiteY7" fmla="*/ 4969510 h 6858000"/>
              <a:gd name="connsiteX8" fmla="*/ 1313180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3098800 w 10952481"/>
              <a:gd name="connsiteY0" fmla="*/ 10160 h 6858000"/>
              <a:gd name="connsiteX1" fmla="*/ 10952481 w 10952481"/>
              <a:gd name="connsiteY1" fmla="*/ 0 h 6858000"/>
              <a:gd name="connsiteX2" fmla="*/ 10952481 w 10952481"/>
              <a:gd name="connsiteY2" fmla="*/ 6858000 h 6858000"/>
              <a:gd name="connsiteX3" fmla="*/ 0 w 10952481"/>
              <a:gd name="connsiteY3" fmla="*/ 6858000 h 6858000"/>
              <a:gd name="connsiteX4" fmla="*/ 741680 w 10952481"/>
              <a:gd name="connsiteY4" fmla="*/ 5337175 h 6858000"/>
              <a:gd name="connsiteX5" fmla="*/ 1313180 w 10952481"/>
              <a:gd name="connsiteY5" fmla="*/ 5337175 h 6858000"/>
              <a:gd name="connsiteX6" fmla="*/ 1541145 w 10952481"/>
              <a:gd name="connsiteY6" fmla="*/ 4969510 h 6858000"/>
              <a:gd name="connsiteX7" fmla="*/ 863600 w 10952481"/>
              <a:gd name="connsiteY7" fmla="*/ 4969510 h 6858000"/>
              <a:gd name="connsiteX8" fmla="*/ 1313180 w 10952481"/>
              <a:gd name="connsiteY8" fmla="*/ 3969385 h 6858000"/>
              <a:gd name="connsiteX9" fmla="*/ 5633402 w 10952481"/>
              <a:gd name="connsiteY9" fmla="*/ 3969068 h 6858000"/>
              <a:gd name="connsiteX10" fmla="*/ 5637530 w 10952481"/>
              <a:gd name="connsiteY10" fmla="*/ 1730057 h 6858000"/>
              <a:gd name="connsiteX11" fmla="*/ 2326640 w 10952481"/>
              <a:gd name="connsiteY11" fmla="*/ 1727200 h 6858000"/>
              <a:gd name="connsiteX12" fmla="*/ 3098800 w 10952481"/>
              <a:gd name="connsiteY12" fmla="*/ 10160 h 6858000"/>
              <a:gd name="connsiteX0" fmla="*/ 2981960 w 10835641"/>
              <a:gd name="connsiteY0" fmla="*/ 10160 h 6858000"/>
              <a:gd name="connsiteX1" fmla="*/ 10835641 w 10835641"/>
              <a:gd name="connsiteY1" fmla="*/ 0 h 6858000"/>
              <a:gd name="connsiteX2" fmla="*/ 10835641 w 10835641"/>
              <a:gd name="connsiteY2" fmla="*/ 6858000 h 6858000"/>
              <a:gd name="connsiteX3" fmla="*/ 0 w 10835641"/>
              <a:gd name="connsiteY3" fmla="*/ 6614160 h 6858000"/>
              <a:gd name="connsiteX4" fmla="*/ 624840 w 10835641"/>
              <a:gd name="connsiteY4" fmla="*/ 5337175 h 6858000"/>
              <a:gd name="connsiteX5" fmla="*/ 1196340 w 10835641"/>
              <a:gd name="connsiteY5" fmla="*/ 5337175 h 6858000"/>
              <a:gd name="connsiteX6" fmla="*/ 1424305 w 10835641"/>
              <a:gd name="connsiteY6" fmla="*/ 4969510 h 6858000"/>
              <a:gd name="connsiteX7" fmla="*/ 746760 w 10835641"/>
              <a:gd name="connsiteY7" fmla="*/ 4969510 h 6858000"/>
              <a:gd name="connsiteX8" fmla="*/ 1196340 w 10835641"/>
              <a:gd name="connsiteY8" fmla="*/ 3969385 h 6858000"/>
              <a:gd name="connsiteX9" fmla="*/ 5516562 w 10835641"/>
              <a:gd name="connsiteY9" fmla="*/ 3969068 h 6858000"/>
              <a:gd name="connsiteX10" fmla="*/ 5520690 w 10835641"/>
              <a:gd name="connsiteY10" fmla="*/ 1730057 h 6858000"/>
              <a:gd name="connsiteX11" fmla="*/ 2209800 w 10835641"/>
              <a:gd name="connsiteY11" fmla="*/ 1727200 h 6858000"/>
              <a:gd name="connsiteX12" fmla="*/ 2981960 w 10835641"/>
              <a:gd name="connsiteY12" fmla="*/ 10160 h 6858000"/>
              <a:gd name="connsiteX0" fmla="*/ 2981960 w 10835641"/>
              <a:gd name="connsiteY0" fmla="*/ 10160 h 6614160"/>
              <a:gd name="connsiteX1" fmla="*/ 10835641 w 10835641"/>
              <a:gd name="connsiteY1" fmla="*/ 0 h 6614160"/>
              <a:gd name="connsiteX2" fmla="*/ 10830561 w 10835641"/>
              <a:gd name="connsiteY2" fmla="*/ 6609080 h 6614160"/>
              <a:gd name="connsiteX3" fmla="*/ 0 w 10835641"/>
              <a:gd name="connsiteY3" fmla="*/ 6614160 h 6614160"/>
              <a:gd name="connsiteX4" fmla="*/ 624840 w 10835641"/>
              <a:gd name="connsiteY4" fmla="*/ 5337175 h 6614160"/>
              <a:gd name="connsiteX5" fmla="*/ 1196340 w 10835641"/>
              <a:gd name="connsiteY5" fmla="*/ 5337175 h 6614160"/>
              <a:gd name="connsiteX6" fmla="*/ 1424305 w 10835641"/>
              <a:gd name="connsiteY6" fmla="*/ 4969510 h 6614160"/>
              <a:gd name="connsiteX7" fmla="*/ 746760 w 10835641"/>
              <a:gd name="connsiteY7" fmla="*/ 4969510 h 6614160"/>
              <a:gd name="connsiteX8" fmla="*/ 1196340 w 10835641"/>
              <a:gd name="connsiteY8" fmla="*/ 3969385 h 6614160"/>
              <a:gd name="connsiteX9" fmla="*/ 5516562 w 10835641"/>
              <a:gd name="connsiteY9" fmla="*/ 3969068 h 6614160"/>
              <a:gd name="connsiteX10" fmla="*/ 5520690 w 10835641"/>
              <a:gd name="connsiteY10" fmla="*/ 1730057 h 6614160"/>
              <a:gd name="connsiteX11" fmla="*/ 2209800 w 10835641"/>
              <a:gd name="connsiteY11" fmla="*/ 1727200 h 6614160"/>
              <a:gd name="connsiteX12" fmla="*/ 2981960 w 10835641"/>
              <a:gd name="connsiteY12" fmla="*/ 10160 h 6614160"/>
              <a:gd name="connsiteX0" fmla="*/ 2981960 w 10837288"/>
              <a:gd name="connsiteY0" fmla="*/ 10160 h 6624955"/>
              <a:gd name="connsiteX1" fmla="*/ 10835641 w 10837288"/>
              <a:gd name="connsiteY1" fmla="*/ 0 h 6624955"/>
              <a:gd name="connsiteX2" fmla="*/ 10836911 w 10837288"/>
              <a:gd name="connsiteY2" fmla="*/ 6624955 h 6624955"/>
              <a:gd name="connsiteX3" fmla="*/ 0 w 10837288"/>
              <a:gd name="connsiteY3" fmla="*/ 6614160 h 6624955"/>
              <a:gd name="connsiteX4" fmla="*/ 624840 w 10837288"/>
              <a:gd name="connsiteY4" fmla="*/ 5337175 h 6624955"/>
              <a:gd name="connsiteX5" fmla="*/ 1196340 w 10837288"/>
              <a:gd name="connsiteY5" fmla="*/ 5337175 h 6624955"/>
              <a:gd name="connsiteX6" fmla="*/ 1424305 w 10837288"/>
              <a:gd name="connsiteY6" fmla="*/ 4969510 h 6624955"/>
              <a:gd name="connsiteX7" fmla="*/ 746760 w 10837288"/>
              <a:gd name="connsiteY7" fmla="*/ 4969510 h 6624955"/>
              <a:gd name="connsiteX8" fmla="*/ 1196340 w 10837288"/>
              <a:gd name="connsiteY8" fmla="*/ 3969385 h 6624955"/>
              <a:gd name="connsiteX9" fmla="*/ 5516562 w 10837288"/>
              <a:gd name="connsiteY9" fmla="*/ 3969068 h 6624955"/>
              <a:gd name="connsiteX10" fmla="*/ 5520690 w 10837288"/>
              <a:gd name="connsiteY10" fmla="*/ 1730057 h 6624955"/>
              <a:gd name="connsiteX11" fmla="*/ 2209800 w 10837288"/>
              <a:gd name="connsiteY11" fmla="*/ 1727200 h 6624955"/>
              <a:gd name="connsiteX12" fmla="*/ 2981960 w 10837288"/>
              <a:gd name="connsiteY12" fmla="*/ 10160 h 662495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624840 w 10837288"/>
              <a:gd name="connsiteY4" fmla="*/ 5339715 h 6627495"/>
              <a:gd name="connsiteX5" fmla="*/ 1196340 w 10837288"/>
              <a:gd name="connsiteY5" fmla="*/ 5339715 h 6627495"/>
              <a:gd name="connsiteX6" fmla="*/ 1424305 w 10837288"/>
              <a:gd name="connsiteY6" fmla="*/ 4972050 h 6627495"/>
              <a:gd name="connsiteX7" fmla="*/ 746760 w 10837288"/>
              <a:gd name="connsiteY7" fmla="*/ 4972050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624840 w 10837288"/>
              <a:gd name="connsiteY4" fmla="*/ 5339715 h 6627495"/>
              <a:gd name="connsiteX5" fmla="*/ 1196340 w 10837288"/>
              <a:gd name="connsiteY5" fmla="*/ 5339715 h 6627495"/>
              <a:gd name="connsiteX6" fmla="*/ 1424305 w 10837288"/>
              <a:gd name="connsiteY6" fmla="*/ 4972050 h 6627495"/>
              <a:gd name="connsiteX7" fmla="*/ 746760 w 10837288"/>
              <a:gd name="connsiteY7" fmla="*/ 4972050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746760 w 10837288"/>
              <a:gd name="connsiteY7" fmla="*/ 4972050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810260 w 10837288"/>
              <a:gd name="connsiteY7" fmla="*/ 4950883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744643 w 10837288"/>
              <a:gd name="connsiteY7" fmla="*/ 4969933 h 6627495"/>
              <a:gd name="connsiteX8" fmla="*/ 1196340 w 10837288"/>
              <a:gd name="connsiteY8" fmla="*/ 397192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72050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519555 w 10837288"/>
              <a:gd name="connsiteY6" fmla="*/ 4919662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4305 w 10837288"/>
              <a:gd name="connsiteY6" fmla="*/ 4968875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6340 w 10837288"/>
              <a:gd name="connsiteY5" fmla="*/ 5339715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236028 w 10837288"/>
              <a:gd name="connsiteY5" fmla="*/ 5365115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89991 w 10837288"/>
              <a:gd name="connsiteY5" fmla="*/ 5331778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6700 h 6627495"/>
              <a:gd name="connsiteX4" fmla="*/ 576156 w 10837288"/>
              <a:gd name="connsiteY4" fmla="*/ 5337598 h 6627495"/>
              <a:gd name="connsiteX5" fmla="*/ 1194753 w 10837288"/>
              <a:gd name="connsiteY5" fmla="*/ 5339716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 name="connsiteX0" fmla="*/ 2994660 w 10837288"/>
              <a:gd name="connsiteY0" fmla="*/ 0 h 6627495"/>
              <a:gd name="connsiteX1" fmla="*/ 10835641 w 10837288"/>
              <a:gd name="connsiteY1" fmla="*/ 2540 h 6627495"/>
              <a:gd name="connsiteX2" fmla="*/ 10836911 w 10837288"/>
              <a:gd name="connsiteY2" fmla="*/ 6627495 h 6627495"/>
              <a:gd name="connsiteX3" fmla="*/ 0 w 10837288"/>
              <a:gd name="connsiteY3" fmla="*/ 6619875 h 6627495"/>
              <a:gd name="connsiteX4" fmla="*/ 576156 w 10837288"/>
              <a:gd name="connsiteY4" fmla="*/ 5337598 h 6627495"/>
              <a:gd name="connsiteX5" fmla="*/ 1194753 w 10837288"/>
              <a:gd name="connsiteY5" fmla="*/ 5339716 h 6627495"/>
              <a:gd name="connsiteX6" fmla="*/ 1421130 w 10837288"/>
              <a:gd name="connsiteY6" fmla="*/ 4973638 h 6627495"/>
              <a:gd name="connsiteX7" fmla="*/ 744643 w 10837288"/>
              <a:gd name="connsiteY7" fmla="*/ 4969933 h 6627495"/>
              <a:gd name="connsiteX8" fmla="*/ 1196340 w 10837288"/>
              <a:gd name="connsiteY8" fmla="*/ 3965575 h 6627495"/>
              <a:gd name="connsiteX9" fmla="*/ 5516562 w 10837288"/>
              <a:gd name="connsiteY9" fmla="*/ 3971608 h 6627495"/>
              <a:gd name="connsiteX10" fmla="*/ 5520690 w 10837288"/>
              <a:gd name="connsiteY10" fmla="*/ 1732597 h 6627495"/>
              <a:gd name="connsiteX11" fmla="*/ 2209800 w 10837288"/>
              <a:gd name="connsiteY11" fmla="*/ 1729740 h 6627495"/>
              <a:gd name="connsiteX12" fmla="*/ 2994660 w 10837288"/>
              <a:gd name="connsiteY12" fmla="*/ 0 h 66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37288" h="6627495">
                <a:moveTo>
                  <a:pt x="2994660" y="0"/>
                </a:moveTo>
                <a:lnTo>
                  <a:pt x="10835641" y="2540"/>
                </a:lnTo>
                <a:cubicBezTo>
                  <a:pt x="10833948" y="2205567"/>
                  <a:pt x="10838604" y="4424468"/>
                  <a:pt x="10836911" y="6627495"/>
                </a:cubicBezTo>
                <a:lnTo>
                  <a:pt x="0" y="6619875"/>
                </a:lnTo>
                <a:lnTo>
                  <a:pt x="576156" y="5337598"/>
                </a:lnTo>
                <a:lnTo>
                  <a:pt x="1194753" y="5339716"/>
                </a:lnTo>
                <a:lnTo>
                  <a:pt x="1421130" y="4973638"/>
                </a:lnTo>
                <a:lnTo>
                  <a:pt x="744643" y="4969933"/>
                </a:lnTo>
                <a:lnTo>
                  <a:pt x="1196340" y="3965575"/>
                </a:lnTo>
                <a:lnTo>
                  <a:pt x="5516562" y="3971608"/>
                </a:lnTo>
                <a:cubicBezTo>
                  <a:pt x="5520055" y="3222625"/>
                  <a:pt x="5517197" y="2481580"/>
                  <a:pt x="5520690" y="1732597"/>
                </a:cubicBezTo>
                <a:lnTo>
                  <a:pt x="2209800" y="1729740"/>
                </a:lnTo>
                <a:lnTo>
                  <a:pt x="2994660" y="0"/>
                </a:lnTo>
                <a:close/>
              </a:path>
            </a:pathLst>
          </a:custGeom>
        </p:spPr>
      </p:pic>
    </p:spTree>
    <p:extLst>
      <p:ext uri="{BB962C8B-B14F-4D97-AF65-F5344CB8AC3E}">
        <p14:creationId xmlns:p14="http://schemas.microsoft.com/office/powerpoint/2010/main" val="30965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35C6F-ABD2-CE15-002D-D9634AC94150}"/>
            </a:ext>
          </a:extLst>
        </p:cNvPr>
        <p:cNvGrpSpPr/>
        <p:nvPr/>
      </p:nvGrpSpPr>
      <p:grpSpPr>
        <a:xfrm>
          <a:off x="0" y="0"/>
          <a:ext cx="0" cy="0"/>
          <a:chOff x="0" y="0"/>
          <a:chExt cx="0" cy="0"/>
        </a:xfrm>
      </p:grpSpPr>
      <p:pic>
        <p:nvPicPr>
          <p:cNvPr id="4" name="Picture 3" descr="Bunch of orange pumpkins">
            <a:extLst>
              <a:ext uri="{FF2B5EF4-FFF2-40B4-BE49-F238E27FC236}">
                <a16:creationId xmlns:a16="http://schemas.microsoft.com/office/drawing/2014/main" id="{B899853D-29C9-E29F-BBC3-5B8D183F5CE5}"/>
              </a:ext>
            </a:extLst>
          </p:cNvPr>
          <p:cNvPicPr>
            <a:picLocks noChangeAspect="1"/>
          </p:cNvPicPr>
          <p:nvPr/>
        </p:nvPicPr>
        <p:blipFill>
          <a:blip r:embed="rId3">
            <a:extLst>
              <a:ext uri="{28A0092B-C50C-407E-A947-70E740481C1C}">
                <a14:useLocalDpi xmlns:a14="http://schemas.microsoft.com/office/drawing/2010/main" val="0"/>
              </a:ext>
            </a:extLst>
          </a:blip>
          <a:srcRect l="12403" r="33014"/>
          <a:stretch/>
        </p:blipFill>
        <p:spPr>
          <a:xfrm>
            <a:off x="20" y="10"/>
            <a:ext cx="4991080" cy="6857990"/>
          </a:xfrm>
          <a:prstGeom prst="rect">
            <a:avLst/>
          </a:prstGeom>
          <a:noFill/>
        </p:spPr>
      </p:pic>
      <p:sp>
        <p:nvSpPr>
          <p:cNvPr id="7" name="TextBox 6">
            <a:extLst>
              <a:ext uri="{FF2B5EF4-FFF2-40B4-BE49-F238E27FC236}">
                <a16:creationId xmlns:a16="http://schemas.microsoft.com/office/drawing/2014/main" id="{CC564FC6-A45E-9F3B-D341-F0C5EEBB92E8}"/>
              </a:ext>
            </a:extLst>
          </p:cNvPr>
          <p:cNvSpPr txBox="1"/>
          <p:nvPr/>
        </p:nvSpPr>
        <p:spPr>
          <a:xfrm>
            <a:off x="5457827" y="1698186"/>
            <a:ext cx="6346624" cy="4334866"/>
          </a:xfrm>
          <a:prstGeom prst="rect">
            <a:avLst/>
          </a:prstGeom>
        </p:spPr>
        <p:txBody>
          <a:bodyPr rtlCol="0" anchor="t">
            <a:normAutofit fontScale="92500" lnSpcReduction="20000"/>
          </a:bodyPr>
          <a:lstStyle/>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Students:</a:t>
            </a:r>
            <a:r>
              <a:rPr lang="en-US" sz="2000" dirty="0">
                <a:latin typeface="Inter Medium" panose="02000503000000020004" pitchFamily="2" charset="0"/>
              </a:rPr>
              <a:t> Seated in the correct class. Explore campus and meet with Admissions during Wildcat Preview Day (Saturday October 11</a:t>
            </a:r>
            <a:r>
              <a:rPr lang="en-US" sz="2000" baseline="30000" dirty="0">
                <a:latin typeface="Inter Medium" panose="02000503000000020004" pitchFamily="2" charset="0"/>
              </a:rPr>
              <a:t>th</a:t>
            </a:r>
            <a:r>
              <a:rPr lang="en-US" sz="2000" dirty="0">
                <a:latin typeface="Inter Medium" panose="02000503000000020004" pitchFamily="2" charset="0"/>
              </a:rPr>
              <a:t>). </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ALL Teachers:</a:t>
            </a:r>
            <a:r>
              <a:rPr lang="en-US" sz="2000" dirty="0">
                <a:latin typeface="Inter Medium" panose="02000503000000020004" pitchFamily="2" charset="0"/>
              </a:rPr>
              <a:t> Check your live rosters!! Is anyone missing? Late Registration &amp; Parent Consent</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Trimester Teachers</a:t>
            </a:r>
            <a:r>
              <a:rPr lang="en-US" sz="2000" dirty="0">
                <a:latin typeface="Inter Medium" panose="02000503000000020004" pitchFamily="2" charset="0"/>
              </a:rPr>
              <a:t> – Uncontested Withdrawals</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Reviewers:</a:t>
            </a:r>
            <a:r>
              <a:rPr lang="en-US" sz="2000" b="1" dirty="0">
                <a:latin typeface="Inter Medium" panose="02000503000000020004" pitchFamily="2" charset="0"/>
              </a:rPr>
              <a:t> </a:t>
            </a:r>
            <a:r>
              <a:rPr lang="en-US" sz="2000" dirty="0">
                <a:latin typeface="Inter Medium" panose="02000503000000020004" pitchFamily="2" charset="0"/>
              </a:rPr>
              <a:t>Reviewing student applications, adding supporting docs.  </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dirty="0">
                <a:latin typeface="Inter Medium" panose="02000503000000020004" pitchFamily="2" charset="0"/>
              </a:rPr>
              <a:t>Consider adopting building procedures for when a student wants to withdraw? Do the counselor AND teacher both know?</a:t>
            </a:r>
          </a:p>
        </p:txBody>
      </p:sp>
      <p:sp>
        <p:nvSpPr>
          <p:cNvPr id="3" name="Title 2">
            <a:extLst>
              <a:ext uri="{FF2B5EF4-FFF2-40B4-BE49-F238E27FC236}">
                <a16:creationId xmlns:a16="http://schemas.microsoft.com/office/drawing/2014/main" id="{439922BF-CE25-FF39-539A-784ED6C72C0B}"/>
              </a:ext>
            </a:extLst>
          </p:cNvPr>
          <p:cNvSpPr>
            <a:spLocks noGrp="1"/>
          </p:cNvSpPr>
          <p:nvPr>
            <p:ph type="title"/>
          </p:nvPr>
        </p:nvSpPr>
        <p:spPr>
          <a:xfrm>
            <a:off x="5457827" y="671608"/>
            <a:ext cx="6346624" cy="506699"/>
          </a:xfrm>
        </p:spPr>
        <p:txBody>
          <a:bodyPr>
            <a:normAutofit/>
          </a:bodyPr>
          <a:lstStyle/>
          <a:p>
            <a:r>
              <a:rPr lang="en-US" sz="2800" kern="1200" dirty="0">
                <a:latin typeface="Inter Black" panose="02000503000000020004" pitchFamily="50" charset="0"/>
                <a:ea typeface="Inter Black" panose="02000503000000020004" pitchFamily="50" charset="0"/>
                <a:cs typeface="Inter Black" panose="02000503000000020004" pitchFamily="50" charset="0"/>
              </a:rPr>
              <a:t>October</a:t>
            </a:r>
          </a:p>
        </p:txBody>
      </p:sp>
    </p:spTree>
    <p:extLst>
      <p:ext uri="{BB962C8B-B14F-4D97-AF65-F5344CB8AC3E}">
        <p14:creationId xmlns:p14="http://schemas.microsoft.com/office/powerpoint/2010/main" val="3988865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3D89D-0EEF-D019-DE35-675CA4BA0148}"/>
            </a:ext>
          </a:extLst>
        </p:cNvPr>
        <p:cNvGrpSpPr/>
        <p:nvPr/>
      </p:nvGrpSpPr>
      <p:grpSpPr>
        <a:xfrm>
          <a:off x="0" y="0"/>
          <a:ext cx="0" cy="0"/>
          <a:chOff x="0" y="0"/>
          <a:chExt cx="0" cy="0"/>
        </a:xfrm>
      </p:grpSpPr>
      <p:pic>
        <p:nvPicPr>
          <p:cNvPr id="4" name="Picture 3" descr="Roast turkey in oven">
            <a:extLst>
              <a:ext uri="{FF2B5EF4-FFF2-40B4-BE49-F238E27FC236}">
                <a16:creationId xmlns:a16="http://schemas.microsoft.com/office/drawing/2014/main" id="{95138693-CE84-4FF4-8BCD-56D3AE86B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543" y="1340377"/>
            <a:ext cx="4377556" cy="2911074"/>
          </a:xfrm>
          <a:prstGeom prst="rect">
            <a:avLst/>
          </a:prstGeom>
          <a:noFill/>
        </p:spPr>
      </p:pic>
      <p:sp>
        <p:nvSpPr>
          <p:cNvPr id="7" name="TextBox 6">
            <a:extLst>
              <a:ext uri="{FF2B5EF4-FFF2-40B4-BE49-F238E27FC236}">
                <a16:creationId xmlns:a16="http://schemas.microsoft.com/office/drawing/2014/main" id="{F2FF372F-90E3-1F30-6927-127FD19621D3}"/>
              </a:ext>
            </a:extLst>
          </p:cNvPr>
          <p:cNvSpPr txBox="1"/>
          <p:nvPr/>
        </p:nvSpPr>
        <p:spPr>
          <a:xfrm>
            <a:off x="566804" y="2264716"/>
            <a:ext cx="6579430" cy="4396029"/>
          </a:xfrm>
          <a:prstGeom prst="rect">
            <a:avLst/>
          </a:prstGeom>
        </p:spPr>
        <p:txBody>
          <a:bodyPr rtlCol="0" anchor="t">
            <a:normAutofit/>
          </a:bodyPr>
          <a:lstStyle/>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Student:</a:t>
            </a:r>
            <a:r>
              <a:rPr lang="en-US" sz="2000" dirty="0">
                <a:latin typeface="Inter Medium" panose="02000503000000020004" pitchFamily="2" charset="0"/>
              </a:rPr>
              <a:t> Students access CWU resources</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Semester Teachers:</a:t>
            </a:r>
            <a:r>
              <a:rPr lang="en-US" sz="2000" dirty="0">
                <a:latin typeface="Inter Medium" panose="02000503000000020004" pitchFamily="2" charset="0"/>
              </a:rPr>
              <a:t> Check-in with students about Withdrawals for Fall Semester</a:t>
            </a:r>
          </a:p>
          <a:p>
            <a:pPr>
              <a:lnSpc>
                <a:spcPct val="90000"/>
              </a:lnSpc>
              <a:spcBef>
                <a:spcPts val="1000"/>
              </a:spcBef>
            </a:pPr>
            <a:r>
              <a:rPr lang="en-US" sz="2000" dirty="0">
                <a:latin typeface="Inter Medium" panose="02000503000000020004" pitchFamily="2" charset="0"/>
              </a:rPr>
              <a:t>- </a:t>
            </a:r>
            <a:r>
              <a:rPr lang="en-US" sz="2000" b="1" u="sng" dirty="0">
                <a:latin typeface="Inter Medium" panose="02000503000000020004" pitchFamily="2" charset="0"/>
              </a:rPr>
              <a:t>Trimester Teachers: </a:t>
            </a:r>
            <a:r>
              <a:rPr lang="en-US" sz="2000" dirty="0">
                <a:latin typeface="Inter Medium" panose="02000503000000020004" pitchFamily="2" charset="0"/>
              </a:rPr>
              <a:t>Students sign up for Winter classes, </a:t>
            </a:r>
            <a:r>
              <a:rPr lang="en-US" sz="2000" i="1" dirty="0">
                <a:latin typeface="Inter Medium" panose="02000503000000020004" pitchFamily="2" charset="0"/>
              </a:rPr>
              <a:t>FALL </a:t>
            </a:r>
            <a:r>
              <a:rPr lang="en-US" sz="2000" dirty="0">
                <a:latin typeface="Inter Medium" panose="02000503000000020004" pitchFamily="2" charset="0"/>
              </a:rPr>
              <a:t>Complete Withdrawals &amp; Hardship Petition due</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Reviewers:</a:t>
            </a:r>
            <a:r>
              <a:rPr lang="en-US" sz="2000" b="1" dirty="0">
                <a:latin typeface="Inter Medium" panose="02000503000000020004" pitchFamily="2" charset="0"/>
              </a:rPr>
              <a:t> </a:t>
            </a:r>
            <a:r>
              <a:rPr lang="en-US" sz="2000" dirty="0">
                <a:latin typeface="Inter Medium" panose="02000503000000020004" pitchFamily="2" charset="0"/>
              </a:rPr>
              <a:t>Finish reviewing last few student apps in ‘Corrections Required- See Notes” status. Start thinking about the courses you want to offer next year. Encourage teachers to start an application. </a:t>
            </a:r>
          </a:p>
        </p:txBody>
      </p:sp>
      <p:sp>
        <p:nvSpPr>
          <p:cNvPr id="3" name="Title 2">
            <a:extLst>
              <a:ext uri="{FF2B5EF4-FFF2-40B4-BE49-F238E27FC236}">
                <a16:creationId xmlns:a16="http://schemas.microsoft.com/office/drawing/2014/main" id="{0D18C7E9-DDF5-41C1-256C-3B235F377992}"/>
              </a:ext>
            </a:extLst>
          </p:cNvPr>
          <p:cNvSpPr>
            <a:spLocks noGrp="1"/>
          </p:cNvSpPr>
          <p:nvPr>
            <p:ph type="title"/>
          </p:nvPr>
        </p:nvSpPr>
        <p:spPr>
          <a:xfrm>
            <a:off x="755648" y="671608"/>
            <a:ext cx="5740945" cy="506699"/>
          </a:xfrm>
        </p:spPr>
        <p:txBody>
          <a:bodyPr>
            <a:normAutofit/>
          </a:bodyPr>
          <a:lstStyle/>
          <a:p>
            <a:r>
              <a:rPr lang="en-US" sz="2800" kern="1200">
                <a:latin typeface="Inter Black" panose="02000503000000020004" pitchFamily="50" charset="0"/>
                <a:ea typeface="Inter Black" panose="02000503000000020004" pitchFamily="50" charset="0"/>
                <a:cs typeface="Inter Black" panose="02000503000000020004" pitchFamily="50" charset="0"/>
              </a:rPr>
              <a:t>November</a:t>
            </a:r>
          </a:p>
        </p:txBody>
      </p:sp>
    </p:spTree>
    <p:extLst>
      <p:ext uri="{BB962C8B-B14F-4D97-AF65-F5344CB8AC3E}">
        <p14:creationId xmlns:p14="http://schemas.microsoft.com/office/powerpoint/2010/main" val="1737677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73B82-DBC5-FE06-42FC-9CEDC3D03C10}"/>
            </a:ext>
          </a:extLst>
        </p:cNvPr>
        <p:cNvGrpSpPr/>
        <p:nvPr/>
      </p:nvGrpSpPr>
      <p:grpSpPr>
        <a:xfrm>
          <a:off x="0" y="0"/>
          <a:ext cx="0" cy="0"/>
          <a:chOff x="0" y="0"/>
          <a:chExt cx="0" cy="0"/>
        </a:xfrm>
      </p:grpSpPr>
      <p:pic>
        <p:nvPicPr>
          <p:cNvPr id="5" name="Video 4" descr="Floating Numbers And Letters On Top Of A Book">
            <a:extLst>
              <a:ext uri="{FF2B5EF4-FFF2-40B4-BE49-F238E27FC236}">
                <a16:creationId xmlns:a16="http://schemas.microsoft.com/office/drawing/2014/main" id="{0A8578A0-6AAA-6272-33BA-35474051331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4350" r="34596" b="-1"/>
          <a:stretch/>
        </p:blipFill>
        <p:spPr>
          <a:xfrm>
            <a:off x="20" y="10"/>
            <a:ext cx="4991080" cy="6857990"/>
          </a:xfrm>
          <a:prstGeom prst="rect">
            <a:avLst/>
          </a:prstGeom>
          <a:noFill/>
        </p:spPr>
      </p:pic>
      <p:sp>
        <p:nvSpPr>
          <p:cNvPr id="2" name="Content Placeholder 1">
            <a:extLst>
              <a:ext uri="{FF2B5EF4-FFF2-40B4-BE49-F238E27FC236}">
                <a16:creationId xmlns:a16="http://schemas.microsoft.com/office/drawing/2014/main" id="{290F5664-400D-5F15-9697-BBA6AE60B435}"/>
              </a:ext>
            </a:extLst>
          </p:cNvPr>
          <p:cNvSpPr>
            <a:spLocks noGrp="1"/>
          </p:cNvSpPr>
          <p:nvPr>
            <p:ph sz="half" idx="1"/>
          </p:nvPr>
        </p:nvSpPr>
        <p:spPr>
          <a:xfrm>
            <a:off x="5457827" y="1698186"/>
            <a:ext cx="6346624" cy="4080314"/>
          </a:xfrm>
        </p:spPr>
        <p:txBody>
          <a:bodyPr anchor="t">
            <a:normAutofit/>
          </a:bodyPr>
          <a:lstStyle/>
          <a:p>
            <a:pPr marL="457200" lvl="1" indent="0">
              <a:buNone/>
            </a:pPr>
            <a:endParaRPr lang="en-US" sz="2000" dirty="0"/>
          </a:p>
          <a:p>
            <a:pPr marL="457200" lvl="1" indent="0">
              <a:buNone/>
            </a:pPr>
            <a:r>
              <a:rPr lang="en-US" sz="2000" dirty="0"/>
              <a:t>1. What are the three types of withdrawals CWU </a:t>
            </a:r>
            <a:r>
              <a:rPr lang="en-US" sz="2000" dirty="0" err="1"/>
              <a:t>CiHS</a:t>
            </a:r>
            <a:r>
              <a:rPr lang="en-US" sz="2000" dirty="0"/>
              <a:t> students can use?</a:t>
            </a:r>
          </a:p>
          <a:p>
            <a:pPr marL="457200" lvl="1" indent="0">
              <a:buNone/>
            </a:pPr>
            <a:endParaRPr lang="en-US" sz="2000" dirty="0"/>
          </a:p>
          <a:p>
            <a:pPr marL="457200" lvl="1" indent="0">
              <a:buNone/>
            </a:pPr>
            <a:r>
              <a:rPr lang="en-US" sz="2000" dirty="0"/>
              <a:t>2. Do you know what supporting docs a Reviewer might upload?  </a:t>
            </a:r>
          </a:p>
          <a:p>
            <a:pPr marL="457200" lvl="1" indent="0">
              <a:buNone/>
            </a:pPr>
            <a:endParaRPr lang="en-US" sz="2000" dirty="0"/>
          </a:p>
          <a:p>
            <a:pPr marL="457200" lvl="1" indent="0">
              <a:buNone/>
            </a:pPr>
            <a:endParaRPr lang="en-US" sz="2000" dirty="0"/>
          </a:p>
          <a:p>
            <a:pPr marL="457200" lvl="1" indent="0">
              <a:buNone/>
            </a:pPr>
            <a:endParaRPr lang="en-US" sz="2000" dirty="0"/>
          </a:p>
        </p:txBody>
      </p:sp>
      <p:sp>
        <p:nvSpPr>
          <p:cNvPr id="3" name="Title 2">
            <a:extLst>
              <a:ext uri="{FF2B5EF4-FFF2-40B4-BE49-F238E27FC236}">
                <a16:creationId xmlns:a16="http://schemas.microsoft.com/office/drawing/2014/main" id="{749BAAAA-51FD-3001-BADB-960F65EE9B26}"/>
              </a:ext>
            </a:extLst>
          </p:cNvPr>
          <p:cNvSpPr>
            <a:spLocks noGrp="1"/>
          </p:cNvSpPr>
          <p:nvPr>
            <p:ph type="title"/>
          </p:nvPr>
        </p:nvSpPr>
        <p:spPr>
          <a:xfrm>
            <a:off x="5457827" y="671608"/>
            <a:ext cx="6346624" cy="506699"/>
          </a:xfrm>
        </p:spPr>
        <p:txBody>
          <a:bodyPr>
            <a:normAutofit/>
          </a:bodyPr>
          <a:lstStyle/>
          <a:p>
            <a:r>
              <a:rPr lang="en-US" sz="2800"/>
              <a:t>Quick Check 2</a:t>
            </a:r>
          </a:p>
        </p:txBody>
      </p:sp>
    </p:spTree>
    <p:extLst>
      <p:ext uri="{BB962C8B-B14F-4D97-AF65-F5344CB8AC3E}">
        <p14:creationId xmlns:p14="http://schemas.microsoft.com/office/powerpoint/2010/main" val="206191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D8A4A-1237-75B5-BFB2-12F5D0815396}"/>
            </a:ext>
          </a:extLst>
        </p:cNvPr>
        <p:cNvGrpSpPr/>
        <p:nvPr/>
      </p:nvGrpSpPr>
      <p:grpSpPr>
        <a:xfrm>
          <a:off x="0" y="0"/>
          <a:ext cx="0" cy="0"/>
          <a:chOff x="0" y="0"/>
          <a:chExt cx="0" cy="0"/>
        </a:xfrm>
      </p:grpSpPr>
      <p:pic>
        <p:nvPicPr>
          <p:cNvPr id="5" name="Picture 4" descr="Paper files on the table">
            <a:extLst>
              <a:ext uri="{FF2B5EF4-FFF2-40B4-BE49-F238E27FC236}">
                <a16:creationId xmlns:a16="http://schemas.microsoft.com/office/drawing/2014/main" id="{25A1FF19-501F-B05C-93A5-FBF0C0A8DF73}"/>
              </a:ext>
            </a:extLst>
          </p:cNvPr>
          <p:cNvPicPr>
            <a:picLocks noChangeAspect="1"/>
          </p:cNvPicPr>
          <p:nvPr/>
        </p:nvPicPr>
        <p:blipFill>
          <a:blip r:embed="rId3">
            <a:extLst>
              <a:ext uri="{28A0092B-C50C-407E-A947-70E740481C1C}">
                <a14:useLocalDpi xmlns:a14="http://schemas.microsoft.com/office/drawing/2010/main" val="0"/>
              </a:ext>
            </a:extLst>
          </a:blip>
          <a:srcRect l="25915" r="25325" b="2"/>
          <a:stretch/>
        </p:blipFill>
        <p:spPr>
          <a:xfrm>
            <a:off x="7200900" y="10"/>
            <a:ext cx="4991100" cy="6857990"/>
          </a:xfrm>
          <a:prstGeom prst="rect">
            <a:avLst/>
          </a:prstGeom>
          <a:noFill/>
        </p:spPr>
      </p:pic>
      <p:sp>
        <p:nvSpPr>
          <p:cNvPr id="2" name="Content Placeholder 1">
            <a:extLst>
              <a:ext uri="{FF2B5EF4-FFF2-40B4-BE49-F238E27FC236}">
                <a16:creationId xmlns:a16="http://schemas.microsoft.com/office/drawing/2014/main" id="{9DB387A8-C495-FC06-0E38-26404803B71C}"/>
              </a:ext>
            </a:extLst>
          </p:cNvPr>
          <p:cNvSpPr>
            <a:spLocks noGrp="1"/>
          </p:cNvSpPr>
          <p:nvPr>
            <p:ph sz="half" idx="1"/>
          </p:nvPr>
        </p:nvSpPr>
        <p:spPr>
          <a:xfrm>
            <a:off x="755649" y="1698185"/>
            <a:ext cx="5723528" cy="4396029"/>
          </a:xfrm>
        </p:spPr>
        <p:txBody>
          <a:bodyPr anchor="t">
            <a:normAutofit/>
          </a:bodyPr>
          <a:lstStyle/>
          <a:p>
            <a:pPr marL="457200" lvl="1" indent="0">
              <a:buNone/>
            </a:pPr>
            <a:endParaRPr lang="en-US" sz="2000" dirty="0"/>
          </a:p>
          <a:p>
            <a:pPr marL="971550" lvl="1" indent="-514350">
              <a:buAutoNum type="arabicPeriod"/>
            </a:pPr>
            <a:r>
              <a:rPr lang="en-US" sz="2000" dirty="0"/>
              <a:t>Complete, Hardship Petition &amp; Individual/ Uncontested</a:t>
            </a:r>
          </a:p>
          <a:p>
            <a:pPr marL="971550" lvl="1" indent="-514350">
              <a:buAutoNum type="arabicPeriod"/>
            </a:pPr>
            <a:endParaRPr lang="en-US" sz="2000" dirty="0"/>
          </a:p>
          <a:p>
            <a:pPr marL="971550" lvl="1" indent="-514350">
              <a:buAutoNum type="arabicPeriod"/>
            </a:pPr>
            <a:r>
              <a:rPr lang="en-US" sz="2000" dirty="0"/>
              <a:t>Contracts of Understandings, Accuplacer score reports, transcripts, AP Scores, Paper parent consent and class schedules. </a:t>
            </a:r>
          </a:p>
          <a:p>
            <a:pPr marL="457200" lvl="1" indent="0">
              <a:buNone/>
            </a:pPr>
            <a:endParaRPr lang="en-US" sz="2000" dirty="0"/>
          </a:p>
        </p:txBody>
      </p:sp>
      <p:sp>
        <p:nvSpPr>
          <p:cNvPr id="3" name="Title 2">
            <a:extLst>
              <a:ext uri="{FF2B5EF4-FFF2-40B4-BE49-F238E27FC236}">
                <a16:creationId xmlns:a16="http://schemas.microsoft.com/office/drawing/2014/main" id="{95F5C111-2977-9F6D-7292-BB73C638C788}"/>
              </a:ext>
            </a:extLst>
          </p:cNvPr>
          <p:cNvSpPr>
            <a:spLocks noGrp="1"/>
          </p:cNvSpPr>
          <p:nvPr>
            <p:ph type="title"/>
          </p:nvPr>
        </p:nvSpPr>
        <p:spPr>
          <a:xfrm>
            <a:off x="755649" y="671608"/>
            <a:ext cx="5723528" cy="506699"/>
          </a:xfrm>
        </p:spPr>
        <p:txBody>
          <a:bodyPr>
            <a:normAutofit/>
          </a:bodyPr>
          <a:lstStyle/>
          <a:p>
            <a:r>
              <a:rPr lang="en-US" sz="2800"/>
              <a:t>Quick Check 2 Cont. </a:t>
            </a:r>
          </a:p>
        </p:txBody>
      </p:sp>
    </p:spTree>
    <p:extLst>
      <p:ext uri="{BB962C8B-B14F-4D97-AF65-F5344CB8AC3E}">
        <p14:creationId xmlns:p14="http://schemas.microsoft.com/office/powerpoint/2010/main" val="1799884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2F9F7-9B14-F02E-85BA-8F3DFB4DBF22}"/>
            </a:ext>
          </a:extLst>
        </p:cNvPr>
        <p:cNvGrpSpPr/>
        <p:nvPr/>
      </p:nvGrpSpPr>
      <p:grpSpPr>
        <a:xfrm>
          <a:off x="0" y="0"/>
          <a:ext cx="0" cy="0"/>
          <a:chOff x="0" y="0"/>
          <a:chExt cx="0" cy="0"/>
        </a:xfrm>
      </p:grpSpPr>
      <p:pic>
        <p:nvPicPr>
          <p:cNvPr id="4" name="Picture 3" descr="Snowflake close-up, showing hexagonal crystal shape">
            <a:extLst>
              <a:ext uri="{FF2B5EF4-FFF2-40B4-BE49-F238E27FC236}">
                <a16:creationId xmlns:a16="http://schemas.microsoft.com/office/drawing/2014/main" id="{8A274661-A323-3D75-DDE1-D560E4549BE0}"/>
              </a:ext>
            </a:extLst>
          </p:cNvPr>
          <p:cNvPicPr>
            <a:picLocks noChangeAspect="1"/>
          </p:cNvPicPr>
          <p:nvPr/>
        </p:nvPicPr>
        <p:blipFill>
          <a:blip r:embed="rId3">
            <a:extLst>
              <a:ext uri="{28A0092B-C50C-407E-A947-70E740481C1C}">
                <a14:useLocalDpi xmlns:a14="http://schemas.microsoft.com/office/drawing/2010/main" val="0"/>
              </a:ext>
            </a:extLst>
          </a:blip>
          <a:srcRect l="21833" r="37229"/>
          <a:stretch/>
        </p:blipFill>
        <p:spPr>
          <a:xfrm>
            <a:off x="20" y="10"/>
            <a:ext cx="4991080" cy="6857990"/>
          </a:xfrm>
          <a:prstGeom prst="rect">
            <a:avLst/>
          </a:prstGeom>
          <a:noFill/>
        </p:spPr>
      </p:pic>
      <p:sp>
        <p:nvSpPr>
          <p:cNvPr id="7" name="TextBox 6">
            <a:extLst>
              <a:ext uri="{FF2B5EF4-FFF2-40B4-BE49-F238E27FC236}">
                <a16:creationId xmlns:a16="http://schemas.microsoft.com/office/drawing/2014/main" id="{925C77E2-3071-D4D2-F50A-120C36EBF5A0}"/>
              </a:ext>
            </a:extLst>
          </p:cNvPr>
          <p:cNvSpPr txBox="1"/>
          <p:nvPr/>
        </p:nvSpPr>
        <p:spPr>
          <a:xfrm>
            <a:off x="5457827" y="1698186"/>
            <a:ext cx="6346624" cy="4080314"/>
          </a:xfrm>
          <a:prstGeom prst="rect">
            <a:avLst/>
          </a:prstGeom>
        </p:spPr>
        <p:txBody>
          <a:bodyPr rtlCol="0" anchor="t">
            <a:normAutofit/>
          </a:bodyPr>
          <a:lstStyle/>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Student:</a:t>
            </a:r>
            <a:r>
              <a:rPr lang="en-US" sz="2000" dirty="0">
                <a:latin typeface="Inter Medium" panose="02000503000000020004" pitchFamily="2" charset="0"/>
              </a:rPr>
              <a:t> Winter Break</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Teachers:</a:t>
            </a:r>
            <a:r>
              <a:rPr lang="en-US" sz="2000" dirty="0">
                <a:latin typeface="Inter Medium" panose="02000503000000020004" pitchFamily="2" charset="0"/>
              </a:rPr>
              <a:t> Trimester Fall Grade Due</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Reviewer:</a:t>
            </a:r>
            <a:r>
              <a:rPr lang="en-US" sz="2000" b="1" dirty="0">
                <a:latin typeface="Inter Medium" panose="02000503000000020004" pitchFamily="2" charset="0"/>
              </a:rPr>
              <a:t> </a:t>
            </a:r>
            <a:r>
              <a:rPr lang="en-US" sz="2000" dirty="0">
                <a:latin typeface="Inter Medium" panose="02000503000000020004" pitchFamily="2" charset="0"/>
              </a:rPr>
              <a:t>Processing Trimester Winter applications.</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dirty="0">
                <a:latin typeface="Inter Medium" panose="02000503000000020004" pitchFamily="2" charset="0"/>
              </a:rPr>
              <a:t>Everyone: Make sure everything is okay and accurate before leaving for break.</a:t>
            </a:r>
          </a:p>
        </p:txBody>
      </p:sp>
      <p:sp>
        <p:nvSpPr>
          <p:cNvPr id="3" name="Title 2">
            <a:extLst>
              <a:ext uri="{FF2B5EF4-FFF2-40B4-BE49-F238E27FC236}">
                <a16:creationId xmlns:a16="http://schemas.microsoft.com/office/drawing/2014/main" id="{0E85420C-8617-1ADD-CE13-D91655BC37C5}"/>
              </a:ext>
            </a:extLst>
          </p:cNvPr>
          <p:cNvSpPr>
            <a:spLocks noGrp="1"/>
          </p:cNvSpPr>
          <p:nvPr>
            <p:ph type="title"/>
          </p:nvPr>
        </p:nvSpPr>
        <p:spPr>
          <a:xfrm>
            <a:off x="5457827" y="671608"/>
            <a:ext cx="6346624" cy="506699"/>
          </a:xfrm>
        </p:spPr>
        <p:txBody>
          <a:bodyPr>
            <a:normAutofit/>
          </a:bodyPr>
          <a:lstStyle/>
          <a:p>
            <a:r>
              <a:rPr lang="en-US" sz="2800" kern="1200" dirty="0">
                <a:latin typeface="Inter Black" panose="02000503000000020004" pitchFamily="50" charset="0"/>
                <a:ea typeface="Inter Black" panose="02000503000000020004" pitchFamily="50" charset="0"/>
                <a:cs typeface="Inter Black" panose="02000503000000020004" pitchFamily="50" charset="0"/>
              </a:rPr>
              <a:t>December</a:t>
            </a:r>
          </a:p>
        </p:txBody>
      </p:sp>
    </p:spTree>
    <p:extLst>
      <p:ext uri="{BB962C8B-B14F-4D97-AF65-F5344CB8AC3E}">
        <p14:creationId xmlns:p14="http://schemas.microsoft.com/office/powerpoint/2010/main" val="1236332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D1126-3B23-8B7A-37BC-829C38B38546}"/>
            </a:ext>
          </a:extLst>
        </p:cNvPr>
        <p:cNvGrpSpPr/>
        <p:nvPr/>
      </p:nvGrpSpPr>
      <p:grpSpPr>
        <a:xfrm>
          <a:off x="0" y="0"/>
          <a:ext cx="0" cy="0"/>
          <a:chOff x="0" y="0"/>
          <a:chExt cx="0" cy="0"/>
        </a:xfrm>
      </p:grpSpPr>
      <p:pic>
        <p:nvPicPr>
          <p:cNvPr id="9" name="Picture 8" descr="Pins and map">
            <a:extLst>
              <a:ext uri="{FF2B5EF4-FFF2-40B4-BE49-F238E27FC236}">
                <a16:creationId xmlns:a16="http://schemas.microsoft.com/office/drawing/2014/main" id="{ED2B3327-DF1B-0BC7-AD79-9ACC7CAFDCA1}"/>
              </a:ext>
            </a:extLst>
          </p:cNvPr>
          <p:cNvPicPr>
            <a:picLocks noChangeAspect="1"/>
          </p:cNvPicPr>
          <p:nvPr/>
        </p:nvPicPr>
        <p:blipFill>
          <a:blip r:embed="rId3">
            <a:extLst>
              <a:ext uri="{28A0092B-C50C-407E-A947-70E740481C1C}">
                <a14:useLocalDpi xmlns:a14="http://schemas.microsoft.com/office/drawing/2010/main" val="0"/>
              </a:ext>
            </a:extLst>
          </a:blip>
          <a:srcRect l="7182" r="35358"/>
          <a:stretch/>
        </p:blipFill>
        <p:spPr>
          <a:xfrm>
            <a:off x="7277456" y="671608"/>
            <a:ext cx="4377556" cy="5085278"/>
          </a:xfrm>
          <a:prstGeom prst="rect">
            <a:avLst/>
          </a:prstGeom>
          <a:noFill/>
        </p:spPr>
      </p:pic>
      <p:sp>
        <p:nvSpPr>
          <p:cNvPr id="7" name="TextBox 6">
            <a:extLst>
              <a:ext uri="{FF2B5EF4-FFF2-40B4-BE49-F238E27FC236}">
                <a16:creationId xmlns:a16="http://schemas.microsoft.com/office/drawing/2014/main" id="{E7642106-8A4A-5E18-EF2A-F65111C1808F}"/>
              </a:ext>
            </a:extLst>
          </p:cNvPr>
          <p:cNvSpPr txBox="1"/>
          <p:nvPr/>
        </p:nvSpPr>
        <p:spPr>
          <a:xfrm>
            <a:off x="755649" y="1698185"/>
            <a:ext cx="5510260" cy="4396029"/>
          </a:xfrm>
          <a:prstGeom prst="rect">
            <a:avLst/>
          </a:prstGeom>
        </p:spPr>
        <p:txBody>
          <a:bodyPr rtlCol="0" anchor="t">
            <a:normAutofit/>
          </a:bodyPr>
          <a:lstStyle/>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Student:</a:t>
            </a:r>
            <a:r>
              <a:rPr lang="en-US" sz="2000" dirty="0">
                <a:latin typeface="Inter Medium" panose="02000503000000020004" pitchFamily="2" charset="0"/>
              </a:rPr>
              <a:t> Practicing good study habits and 2026 goals. </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Teachers:</a:t>
            </a:r>
            <a:r>
              <a:rPr lang="en-US" sz="2000" dirty="0">
                <a:latin typeface="Inter Medium" panose="02000503000000020004" pitchFamily="2" charset="0"/>
              </a:rPr>
              <a:t> All: Check rosters and ask about Withdrawals</a:t>
            </a:r>
          </a:p>
          <a:p>
            <a:pPr marL="228600" indent="-228600">
              <a:lnSpc>
                <a:spcPct val="90000"/>
              </a:lnSpc>
              <a:spcBef>
                <a:spcPts val="1000"/>
              </a:spcBef>
              <a:buFont typeface="Arial" panose="020B0604020202020204" pitchFamily="34" charset="0"/>
              <a:buChar char="•"/>
            </a:pPr>
            <a:r>
              <a:rPr lang="en-US" sz="2000" dirty="0">
                <a:latin typeface="Inter Medium" panose="02000503000000020004" pitchFamily="2" charset="0"/>
              </a:rPr>
              <a:t> Semester Fall Grades Due</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Reviewer:</a:t>
            </a:r>
            <a:r>
              <a:rPr lang="en-US" sz="2000" b="1" dirty="0">
                <a:latin typeface="Inter Medium" panose="02000503000000020004" pitchFamily="2" charset="0"/>
              </a:rPr>
              <a:t> </a:t>
            </a:r>
            <a:r>
              <a:rPr lang="en-US" sz="2000" dirty="0">
                <a:latin typeface="Inter Medium" panose="02000503000000020004" pitchFamily="2" charset="0"/>
              </a:rPr>
              <a:t>More in-depth planning about what classes to offer next year. Give teachers time to complete an application. </a:t>
            </a:r>
          </a:p>
        </p:txBody>
      </p:sp>
      <p:sp>
        <p:nvSpPr>
          <p:cNvPr id="3" name="Title 2">
            <a:extLst>
              <a:ext uri="{FF2B5EF4-FFF2-40B4-BE49-F238E27FC236}">
                <a16:creationId xmlns:a16="http://schemas.microsoft.com/office/drawing/2014/main" id="{82DB26EA-19C6-7930-7FB4-199B232BF8E2}"/>
              </a:ext>
            </a:extLst>
          </p:cNvPr>
          <p:cNvSpPr>
            <a:spLocks noGrp="1"/>
          </p:cNvSpPr>
          <p:nvPr>
            <p:ph type="title"/>
          </p:nvPr>
        </p:nvSpPr>
        <p:spPr>
          <a:xfrm>
            <a:off x="755649" y="729519"/>
            <a:ext cx="5740945" cy="506699"/>
          </a:xfrm>
        </p:spPr>
        <p:txBody>
          <a:bodyPr>
            <a:normAutofit/>
          </a:bodyPr>
          <a:lstStyle/>
          <a:p>
            <a:r>
              <a:rPr lang="en-US" sz="2800" kern="1200">
                <a:latin typeface="Inter Black" panose="02000503000000020004" pitchFamily="50" charset="0"/>
                <a:ea typeface="Inter Black" panose="02000503000000020004" pitchFamily="50" charset="0"/>
                <a:cs typeface="Inter Black" panose="02000503000000020004" pitchFamily="50" charset="0"/>
              </a:rPr>
              <a:t>January</a:t>
            </a:r>
          </a:p>
        </p:txBody>
      </p:sp>
    </p:spTree>
    <p:extLst>
      <p:ext uri="{BB962C8B-B14F-4D97-AF65-F5344CB8AC3E}">
        <p14:creationId xmlns:p14="http://schemas.microsoft.com/office/powerpoint/2010/main" val="2572103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3AD3B-4F02-6057-01DA-B76D7ABE56C1}"/>
            </a:ext>
          </a:extLst>
        </p:cNvPr>
        <p:cNvGrpSpPr/>
        <p:nvPr/>
      </p:nvGrpSpPr>
      <p:grpSpPr>
        <a:xfrm>
          <a:off x="0" y="0"/>
          <a:ext cx="0" cy="0"/>
          <a:chOff x="0" y="0"/>
          <a:chExt cx="0" cy="0"/>
        </a:xfrm>
      </p:grpSpPr>
      <p:pic>
        <p:nvPicPr>
          <p:cNvPr id="9" name="Picture 8" descr="Cats making tail heart">
            <a:extLst>
              <a:ext uri="{FF2B5EF4-FFF2-40B4-BE49-F238E27FC236}">
                <a16:creationId xmlns:a16="http://schemas.microsoft.com/office/drawing/2014/main" id="{CCFC954C-ABF3-59D7-1927-D8E02C566A35}"/>
              </a:ext>
            </a:extLst>
          </p:cNvPr>
          <p:cNvPicPr>
            <a:picLocks noChangeAspect="1"/>
          </p:cNvPicPr>
          <p:nvPr/>
        </p:nvPicPr>
        <p:blipFill>
          <a:blip r:embed="rId3">
            <a:extLst>
              <a:ext uri="{28A0092B-C50C-407E-A947-70E740481C1C}">
                <a14:useLocalDpi xmlns:a14="http://schemas.microsoft.com/office/drawing/2010/main" val="0"/>
              </a:ext>
            </a:extLst>
          </a:blip>
          <a:srcRect l="12939" r="22499"/>
          <a:stretch/>
        </p:blipFill>
        <p:spPr>
          <a:xfrm>
            <a:off x="7058795" y="762000"/>
            <a:ext cx="4377556" cy="5085278"/>
          </a:xfrm>
          <a:prstGeom prst="rect">
            <a:avLst/>
          </a:prstGeom>
          <a:noFill/>
        </p:spPr>
      </p:pic>
      <p:sp>
        <p:nvSpPr>
          <p:cNvPr id="7" name="TextBox 6">
            <a:extLst>
              <a:ext uri="{FF2B5EF4-FFF2-40B4-BE49-F238E27FC236}">
                <a16:creationId xmlns:a16="http://schemas.microsoft.com/office/drawing/2014/main" id="{90F04C1A-5922-9582-D108-4C93DED4A597}"/>
              </a:ext>
            </a:extLst>
          </p:cNvPr>
          <p:cNvSpPr txBox="1"/>
          <p:nvPr/>
        </p:nvSpPr>
        <p:spPr>
          <a:xfrm>
            <a:off x="755649" y="1698185"/>
            <a:ext cx="6062594" cy="4396029"/>
          </a:xfrm>
          <a:prstGeom prst="rect">
            <a:avLst/>
          </a:prstGeom>
        </p:spPr>
        <p:txBody>
          <a:bodyPr rtlCol="0" anchor="t">
            <a:normAutofit/>
          </a:bodyPr>
          <a:lstStyle/>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Students:</a:t>
            </a:r>
            <a:r>
              <a:rPr lang="en-US" sz="2000" dirty="0">
                <a:latin typeface="Inter Medium" panose="02000503000000020004" pitchFamily="2" charset="0"/>
              </a:rPr>
              <a:t> Semester students sign up for Spring classes. All students can visit CWU &amp; Ellensburg at Wildcat Preview Day</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Sem. Teachers:</a:t>
            </a:r>
            <a:r>
              <a:rPr lang="en-US" sz="2000" dirty="0">
                <a:latin typeface="Inter Medium" panose="02000503000000020004" pitchFamily="2" charset="0"/>
              </a:rPr>
              <a:t> Spring Registration window </a:t>
            </a: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Tri. Teachers: </a:t>
            </a:r>
            <a:r>
              <a:rPr lang="en-US" sz="2000" dirty="0">
                <a:latin typeface="Inter Medium" panose="02000503000000020004" pitchFamily="2" charset="0"/>
              </a:rPr>
              <a:t>Ask students about Winter Withdrawal requests. </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Reviewers:</a:t>
            </a:r>
            <a:r>
              <a:rPr lang="en-US" sz="2000" b="1" dirty="0">
                <a:latin typeface="Inter Medium" panose="02000503000000020004" pitchFamily="2" charset="0"/>
              </a:rPr>
              <a:t> </a:t>
            </a:r>
            <a:r>
              <a:rPr lang="en-US" sz="2000" dirty="0">
                <a:latin typeface="Inter Medium" panose="02000503000000020004" pitchFamily="2" charset="0"/>
              </a:rPr>
              <a:t>Making sure your school is meeting deadlines and staying on track. Semester staff make sure you’re informing students &amp; home about dual credit. </a:t>
            </a:r>
          </a:p>
        </p:txBody>
      </p:sp>
      <p:sp>
        <p:nvSpPr>
          <p:cNvPr id="3" name="Title 2">
            <a:extLst>
              <a:ext uri="{FF2B5EF4-FFF2-40B4-BE49-F238E27FC236}">
                <a16:creationId xmlns:a16="http://schemas.microsoft.com/office/drawing/2014/main" id="{945CFA65-071D-8A07-9A90-6734C01EB031}"/>
              </a:ext>
            </a:extLst>
          </p:cNvPr>
          <p:cNvSpPr>
            <a:spLocks noGrp="1"/>
          </p:cNvSpPr>
          <p:nvPr>
            <p:ph type="title"/>
          </p:nvPr>
        </p:nvSpPr>
        <p:spPr>
          <a:xfrm>
            <a:off x="755648" y="671608"/>
            <a:ext cx="5740945" cy="506699"/>
          </a:xfrm>
        </p:spPr>
        <p:txBody>
          <a:bodyPr>
            <a:normAutofit/>
          </a:bodyPr>
          <a:lstStyle/>
          <a:p>
            <a:r>
              <a:rPr lang="en-US" sz="2800" kern="1200">
                <a:latin typeface="Inter Black" panose="02000503000000020004" pitchFamily="50" charset="0"/>
                <a:ea typeface="Inter Black" panose="02000503000000020004" pitchFamily="50" charset="0"/>
                <a:cs typeface="Inter Black" panose="02000503000000020004" pitchFamily="50" charset="0"/>
              </a:rPr>
              <a:t>February</a:t>
            </a:r>
          </a:p>
        </p:txBody>
      </p:sp>
    </p:spTree>
    <p:extLst>
      <p:ext uri="{BB962C8B-B14F-4D97-AF65-F5344CB8AC3E}">
        <p14:creationId xmlns:p14="http://schemas.microsoft.com/office/powerpoint/2010/main" val="2606988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31DB6-974D-EC8E-84FB-29D2F8E2EE0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5CED0E7-8D8F-EC00-EE15-18D5952B6C76}"/>
              </a:ext>
            </a:extLst>
          </p:cNvPr>
          <p:cNvSpPr txBox="1"/>
          <p:nvPr/>
        </p:nvSpPr>
        <p:spPr>
          <a:xfrm>
            <a:off x="5362908" y="1630063"/>
            <a:ext cx="6829092" cy="5387186"/>
          </a:xfrm>
          <a:prstGeom prst="rect">
            <a:avLst/>
          </a:prstGeom>
        </p:spPr>
        <p:txBody>
          <a:bodyPr rtlCol="0" anchor="t">
            <a:normAutofit/>
          </a:bodyPr>
          <a:lstStyle/>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Student:</a:t>
            </a:r>
            <a:r>
              <a:rPr lang="en-US" sz="2000" dirty="0">
                <a:latin typeface="Inter Medium" panose="02000503000000020004" pitchFamily="2" charset="0"/>
              </a:rPr>
              <a:t> Feeling lucky its almost Spring Break</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Tri. Teachers: </a:t>
            </a:r>
            <a:r>
              <a:rPr lang="en-US" sz="2000" dirty="0">
                <a:latin typeface="Inter Medium" panose="02000503000000020004" pitchFamily="2" charset="0"/>
              </a:rPr>
              <a:t>Winter grades due</a:t>
            </a: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Sem. Teachers: </a:t>
            </a:r>
            <a:r>
              <a:rPr lang="en-US" sz="2000" dirty="0">
                <a:latin typeface="Inter Medium" panose="02000503000000020004" pitchFamily="2" charset="0"/>
              </a:rPr>
              <a:t>Spring Late Reg &amp; Consent deadlines</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Reviewer:</a:t>
            </a:r>
            <a:r>
              <a:rPr lang="en-US" sz="2000" b="1" dirty="0">
                <a:latin typeface="Inter Medium" panose="02000503000000020004" pitchFamily="2" charset="0"/>
              </a:rPr>
              <a:t> </a:t>
            </a:r>
            <a:r>
              <a:rPr lang="en-US" sz="2000" dirty="0">
                <a:latin typeface="Inter Medium" panose="02000503000000020004" pitchFamily="2" charset="0"/>
              </a:rPr>
              <a:t>Start thinking about Accuplacer testing. When can students test? Who can proctor?  </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Everyone:</a:t>
            </a:r>
            <a:r>
              <a:rPr lang="en-US" sz="2000" dirty="0">
                <a:latin typeface="Inter Medium" panose="02000503000000020004" pitchFamily="2" charset="0"/>
              </a:rPr>
              <a:t> Finish your business before leaving for break.</a:t>
            </a:r>
          </a:p>
        </p:txBody>
      </p:sp>
      <p:sp>
        <p:nvSpPr>
          <p:cNvPr id="3" name="Title 2">
            <a:extLst>
              <a:ext uri="{FF2B5EF4-FFF2-40B4-BE49-F238E27FC236}">
                <a16:creationId xmlns:a16="http://schemas.microsoft.com/office/drawing/2014/main" id="{19C9E1BA-2D11-767D-AB99-9B3E470625FA}"/>
              </a:ext>
            </a:extLst>
          </p:cNvPr>
          <p:cNvSpPr>
            <a:spLocks noGrp="1"/>
          </p:cNvSpPr>
          <p:nvPr>
            <p:ph type="title"/>
          </p:nvPr>
        </p:nvSpPr>
        <p:spPr>
          <a:xfrm>
            <a:off x="6095999" y="671608"/>
            <a:ext cx="5708452" cy="506699"/>
          </a:xfrm>
        </p:spPr>
        <p:txBody>
          <a:bodyPr>
            <a:normAutofit/>
          </a:bodyPr>
          <a:lstStyle/>
          <a:p>
            <a:r>
              <a:rPr lang="en-US" sz="2800" kern="1200">
                <a:latin typeface="Inter Black" panose="02000503000000020004" pitchFamily="50" charset="0"/>
                <a:ea typeface="Inter Black" panose="02000503000000020004" pitchFamily="50" charset="0"/>
                <a:cs typeface="Inter Black" panose="02000503000000020004" pitchFamily="50" charset="0"/>
              </a:rPr>
              <a:t>March</a:t>
            </a:r>
          </a:p>
        </p:txBody>
      </p:sp>
      <p:pic>
        <p:nvPicPr>
          <p:cNvPr id="4" name="Picture 3" descr="Green clover in darkness">
            <a:extLst>
              <a:ext uri="{FF2B5EF4-FFF2-40B4-BE49-F238E27FC236}">
                <a16:creationId xmlns:a16="http://schemas.microsoft.com/office/drawing/2014/main" id="{A5DBACF7-9BFF-AADF-C52F-0FA26631BF55}"/>
              </a:ext>
            </a:extLst>
          </p:cNvPr>
          <p:cNvPicPr>
            <a:picLocks noChangeAspect="1"/>
          </p:cNvPicPr>
          <p:nvPr/>
        </p:nvPicPr>
        <p:blipFill>
          <a:blip r:embed="rId3">
            <a:extLst>
              <a:ext uri="{28A0092B-C50C-407E-A947-70E740481C1C}">
                <a14:useLocalDpi xmlns:a14="http://schemas.microsoft.com/office/drawing/2010/main" val="0"/>
              </a:ext>
            </a:extLst>
          </a:blip>
          <a:srcRect l="30810" r="11730"/>
          <a:stretch/>
        </p:blipFill>
        <p:spPr>
          <a:xfrm>
            <a:off x="759595" y="762000"/>
            <a:ext cx="4377556" cy="5085278"/>
          </a:xfrm>
          <a:prstGeom prst="rect">
            <a:avLst/>
          </a:prstGeom>
          <a:noFill/>
        </p:spPr>
      </p:pic>
    </p:spTree>
    <p:extLst>
      <p:ext uri="{BB962C8B-B14F-4D97-AF65-F5344CB8AC3E}">
        <p14:creationId xmlns:p14="http://schemas.microsoft.com/office/powerpoint/2010/main" val="1895034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5BCB0-E8E8-5C83-870C-EF76EC68B117}"/>
            </a:ext>
          </a:extLst>
        </p:cNvPr>
        <p:cNvGrpSpPr/>
        <p:nvPr/>
      </p:nvGrpSpPr>
      <p:grpSpPr>
        <a:xfrm>
          <a:off x="0" y="0"/>
          <a:ext cx="0" cy="0"/>
          <a:chOff x="0" y="0"/>
          <a:chExt cx="0" cy="0"/>
        </a:xfrm>
      </p:grpSpPr>
      <p:pic>
        <p:nvPicPr>
          <p:cNvPr id="9" name="Video 8" descr="Floating Numbers And Letters On Top Of A Book">
            <a:extLst>
              <a:ext uri="{FF2B5EF4-FFF2-40B4-BE49-F238E27FC236}">
                <a16:creationId xmlns:a16="http://schemas.microsoft.com/office/drawing/2014/main" id="{E16DEFF8-622C-ABF3-4BC5-A03698741E1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4350" r="34596" b="-1"/>
          <a:stretch/>
        </p:blipFill>
        <p:spPr>
          <a:xfrm>
            <a:off x="20" y="10"/>
            <a:ext cx="4991080" cy="6857990"/>
          </a:xfrm>
          <a:prstGeom prst="rect">
            <a:avLst/>
          </a:prstGeom>
          <a:noFill/>
        </p:spPr>
      </p:pic>
      <p:sp>
        <p:nvSpPr>
          <p:cNvPr id="7" name="TextBox 6">
            <a:extLst>
              <a:ext uri="{FF2B5EF4-FFF2-40B4-BE49-F238E27FC236}">
                <a16:creationId xmlns:a16="http://schemas.microsoft.com/office/drawing/2014/main" id="{12E0330D-8F25-F7F5-C56C-B39C641CC352}"/>
              </a:ext>
            </a:extLst>
          </p:cNvPr>
          <p:cNvSpPr txBox="1"/>
          <p:nvPr/>
        </p:nvSpPr>
        <p:spPr>
          <a:xfrm>
            <a:off x="5457827" y="1698186"/>
            <a:ext cx="6346624" cy="4080314"/>
          </a:xfrm>
          <a:prstGeom prst="rect">
            <a:avLst/>
          </a:prstGeom>
        </p:spPr>
        <p:txBody>
          <a:bodyPr rtlCol="0" anchor="t">
            <a:normAutofit/>
          </a:bodyPr>
          <a:lstStyle/>
          <a:p>
            <a:pPr marL="228600" indent="-228600">
              <a:lnSpc>
                <a:spcPct val="90000"/>
              </a:lnSpc>
              <a:spcBef>
                <a:spcPts val="1000"/>
              </a:spcBef>
              <a:buFont typeface="Arial" panose="020B0604020202020204" pitchFamily="34" charset="0"/>
              <a:buChar char="•"/>
            </a:pPr>
            <a:r>
              <a:rPr lang="en-US" sz="2800" dirty="0">
                <a:latin typeface="Inter Medium" panose="02000503000000020004" pitchFamily="2" charset="0"/>
              </a:rPr>
              <a:t>1: When are section request emails sent out and do you have to respond?</a:t>
            </a:r>
          </a:p>
          <a:p>
            <a:pPr marL="228600" indent="-228600">
              <a:lnSpc>
                <a:spcPct val="90000"/>
              </a:lnSpc>
              <a:spcBef>
                <a:spcPts val="1000"/>
              </a:spcBef>
              <a:buFont typeface="Arial" panose="020B0604020202020204" pitchFamily="34" charset="0"/>
              <a:buChar char="•"/>
            </a:pPr>
            <a:endParaRPr lang="en-US" sz="28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800" dirty="0">
                <a:latin typeface="Inter Medium" panose="02000503000000020004" pitchFamily="2" charset="0"/>
              </a:rPr>
              <a:t>2: When will teachers have access to their accounts if they are </a:t>
            </a:r>
            <a:r>
              <a:rPr lang="en-US" sz="2800" i="1" u="sng" dirty="0">
                <a:latin typeface="Inter Medium" panose="02000503000000020004" pitchFamily="2" charset="0"/>
              </a:rPr>
              <a:t>not</a:t>
            </a:r>
            <a:r>
              <a:rPr lang="en-US" sz="2800" dirty="0">
                <a:latin typeface="Inter Medium" panose="02000503000000020004" pitchFamily="2" charset="0"/>
              </a:rPr>
              <a:t> teaching the term before. </a:t>
            </a:r>
          </a:p>
          <a:p>
            <a:pPr marL="228600" indent="-228600">
              <a:lnSpc>
                <a:spcPct val="90000"/>
              </a:lnSpc>
              <a:spcBef>
                <a:spcPts val="1000"/>
              </a:spcBef>
              <a:buFont typeface="Arial" panose="020B0604020202020204" pitchFamily="34" charset="0"/>
              <a:buChar char="•"/>
            </a:pPr>
            <a:endParaRPr lang="en-US" sz="2800" b="1" u="sng" dirty="0">
              <a:latin typeface="Inter Medium" panose="02000503000000020004" pitchFamily="2" charset="0"/>
            </a:endParaRPr>
          </a:p>
          <a:p>
            <a:pPr>
              <a:lnSpc>
                <a:spcPct val="90000"/>
              </a:lnSpc>
              <a:spcBef>
                <a:spcPts val="1000"/>
              </a:spcBef>
            </a:pPr>
            <a:endParaRPr lang="en-US" sz="2000" dirty="0">
              <a:latin typeface="Inter Medium" panose="02000503000000020004" pitchFamily="2" charset="0"/>
            </a:endParaRPr>
          </a:p>
        </p:txBody>
      </p:sp>
      <p:sp>
        <p:nvSpPr>
          <p:cNvPr id="3" name="Title 2">
            <a:extLst>
              <a:ext uri="{FF2B5EF4-FFF2-40B4-BE49-F238E27FC236}">
                <a16:creationId xmlns:a16="http://schemas.microsoft.com/office/drawing/2014/main" id="{35168DB5-E189-475E-C3C6-9A9BB6D1F12C}"/>
              </a:ext>
            </a:extLst>
          </p:cNvPr>
          <p:cNvSpPr>
            <a:spLocks noGrp="1"/>
          </p:cNvSpPr>
          <p:nvPr>
            <p:ph type="title"/>
          </p:nvPr>
        </p:nvSpPr>
        <p:spPr>
          <a:xfrm>
            <a:off x="5457827" y="671608"/>
            <a:ext cx="6346624" cy="506699"/>
          </a:xfrm>
        </p:spPr>
        <p:txBody>
          <a:bodyPr>
            <a:normAutofit/>
          </a:bodyPr>
          <a:lstStyle/>
          <a:p>
            <a:r>
              <a:rPr lang="en-US" sz="2800" kern="1200">
                <a:latin typeface="Inter Black" panose="02000503000000020004" pitchFamily="50" charset="0"/>
                <a:ea typeface="Inter Black" panose="02000503000000020004" pitchFamily="50" charset="0"/>
                <a:cs typeface="Inter Black" panose="02000503000000020004" pitchFamily="50" charset="0"/>
              </a:rPr>
              <a:t>Quick Check 3</a:t>
            </a:r>
          </a:p>
        </p:txBody>
      </p:sp>
    </p:spTree>
    <p:extLst>
      <p:ext uri="{BB962C8B-B14F-4D97-AF65-F5344CB8AC3E}">
        <p14:creationId xmlns:p14="http://schemas.microsoft.com/office/powerpoint/2010/main" val="265973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mute="1">
                <p:cTn id="12" repeatCount="indefinite" fill="hold" display="0">
                  <p:stCondLst>
                    <p:cond delay="indefinite"/>
                  </p:st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66256-810A-2C90-CEE1-0289992F27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39C6E32-5F03-5823-3F07-74782D5B4A1C}"/>
              </a:ext>
            </a:extLst>
          </p:cNvPr>
          <p:cNvSpPr>
            <a:spLocks noGrp="1"/>
          </p:cNvSpPr>
          <p:nvPr>
            <p:ph type="title"/>
          </p:nvPr>
        </p:nvSpPr>
        <p:spPr/>
        <p:txBody>
          <a:bodyPr/>
          <a:lstStyle/>
          <a:p>
            <a:r>
              <a:rPr lang="en-US" dirty="0"/>
              <a:t>Quick Check 3</a:t>
            </a:r>
          </a:p>
        </p:txBody>
      </p:sp>
      <p:sp>
        <p:nvSpPr>
          <p:cNvPr id="7" name="TextBox 6">
            <a:extLst>
              <a:ext uri="{FF2B5EF4-FFF2-40B4-BE49-F238E27FC236}">
                <a16:creationId xmlns:a16="http://schemas.microsoft.com/office/drawing/2014/main" id="{FA479CA5-D407-3658-1BE5-5975C96B82DA}"/>
              </a:ext>
            </a:extLst>
          </p:cNvPr>
          <p:cNvSpPr txBox="1"/>
          <p:nvPr/>
        </p:nvSpPr>
        <p:spPr>
          <a:xfrm>
            <a:off x="769887" y="1632195"/>
            <a:ext cx="10292365" cy="5878532"/>
          </a:xfrm>
          <a:prstGeom prst="rect">
            <a:avLst/>
          </a:prstGeom>
          <a:noFill/>
        </p:spPr>
        <p:txBody>
          <a:bodyPr wrap="square" rtlCol="0">
            <a:spAutoFit/>
          </a:bodyPr>
          <a:lstStyle/>
          <a:p>
            <a:r>
              <a:rPr lang="en-US" sz="2800" dirty="0"/>
              <a:t>1: Section Request emails are sent before the term. You must respond to the email even if you are not teaching. There is a “no” option. Use it.</a:t>
            </a:r>
          </a:p>
          <a:p>
            <a:endParaRPr lang="en-US" sz="2800" dirty="0"/>
          </a:p>
          <a:p>
            <a:r>
              <a:rPr lang="en-US" sz="2800" dirty="0"/>
              <a:t>2: Teachers gain access to their account 10-15 days before the start of the term they are teaching. You will lose access the day after grades are due if you are not teaching the following term. </a:t>
            </a:r>
          </a:p>
          <a:p>
            <a:endParaRPr lang="en-US" sz="2800" dirty="0"/>
          </a:p>
          <a:p>
            <a:r>
              <a:rPr lang="en-US" sz="2800" b="1" dirty="0"/>
              <a:t>Spring </a:t>
            </a:r>
            <a:r>
              <a:rPr lang="en-US" sz="2800" b="1" dirty="0" err="1"/>
              <a:t>Qtr</a:t>
            </a:r>
            <a:r>
              <a:rPr lang="en-US" sz="2800" b="1" dirty="0"/>
              <a:t>- </a:t>
            </a:r>
            <a:r>
              <a:rPr lang="en-US" sz="2800" dirty="0"/>
              <a:t>everyone loses access after grade deadline</a:t>
            </a:r>
          </a:p>
          <a:p>
            <a:endParaRPr lang="en-US" sz="3200" b="1" u="sng" dirty="0"/>
          </a:p>
          <a:p>
            <a:endParaRPr lang="en-US" sz="3200" b="1" u="sng" dirty="0"/>
          </a:p>
          <a:p>
            <a:r>
              <a:rPr lang="en-US" sz="3200" b="1" u="sng" dirty="0"/>
              <a:t> </a:t>
            </a:r>
            <a:endParaRPr lang="en-US" sz="3200" dirty="0"/>
          </a:p>
        </p:txBody>
      </p:sp>
    </p:spTree>
    <p:extLst>
      <p:ext uri="{BB962C8B-B14F-4D97-AF65-F5344CB8AC3E}">
        <p14:creationId xmlns:p14="http://schemas.microsoft.com/office/powerpoint/2010/main" val="3245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4241D-D1C5-665E-66CE-ABA43F0C46FC}"/>
              </a:ext>
            </a:extLst>
          </p:cNvPr>
          <p:cNvSpPr>
            <a:spLocks noGrp="1"/>
          </p:cNvSpPr>
          <p:nvPr>
            <p:ph sz="half" idx="1"/>
          </p:nvPr>
        </p:nvSpPr>
        <p:spPr/>
        <p:txBody>
          <a:bodyPr>
            <a:normAutofit fontScale="92500" lnSpcReduction="10000"/>
          </a:bodyPr>
          <a:lstStyle/>
          <a:p>
            <a:pPr algn="just"/>
            <a:endParaRPr lang="en-US" sz="3200" dirty="0"/>
          </a:p>
          <a:p>
            <a:pPr algn="just"/>
            <a:r>
              <a:rPr lang="en-US" sz="3500" b="1" dirty="0">
                <a:solidFill>
                  <a:schemeClr val="tx1">
                    <a:lumMod val="95000"/>
                    <a:lumOff val="5000"/>
                  </a:schemeClr>
                </a:solidFill>
                <a:latin typeface="+mn-lt"/>
              </a:rPr>
              <a:t>CWU Vision: </a:t>
            </a:r>
            <a:r>
              <a:rPr lang="en-US" sz="2800" dirty="0"/>
              <a:t>Central Washington University will be a model learning community of access and opportunity.</a:t>
            </a:r>
          </a:p>
          <a:p>
            <a:pPr algn="just"/>
            <a:endParaRPr lang="en-US" sz="2800" dirty="0">
              <a:solidFill>
                <a:schemeClr val="tx1">
                  <a:lumMod val="95000"/>
                  <a:lumOff val="5000"/>
                </a:schemeClr>
              </a:solidFill>
              <a:latin typeface="+mn-lt"/>
            </a:endParaRPr>
          </a:p>
          <a:p>
            <a:pPr algn="just"/>
            <a:r>
              <a:rPr lang="en-US" sz="3500" dirty="0">
                <a:solidFill>
                  <a:schemeClr val="tx1">
                    <a:lumMod val="95000"/>
                    <a:lumOff val="5000"/>
                  </a:schemeClr>
                </a:solidFill>
                <a:latin typeface="+mn-lt"/>
              </a:rPr>
              <a:t>You are often the </a:t>
            </a:r>
            <a:r>
              <a:rPr lang="en-US" sz="3500" b="1" dirty="0">
                <a:solidFill>
                  <a:schemeClr val="tx1">
                    <a:lumMod val="95000"/>
                    <a:lumOff val="5000"/>
                  </a:schemeClr>
                </a:solidFill>
                <a:effectLst>
                  <a:outerShdw blurRad="38100" dist="38100" dir="2700000" algn="tl">
                    <a:srgbClr val="000000">
                      <a:alpha val="43137"/>
                    </a:srgbClr>
                  </a:outerShdw>
                </a:effectLst>
                <a:latin typeface="+mn-lt"/>
              </a:rPr>
              <a:t>first</a:t>
            </a:r>
            <a:r>
              <a:rPr lang="en-US" sz="3500" dirty="0">
                <a:solidFill>
                  <a:schemeClr val="tx1">
                    <a:lumMod val="95000"/>
                    <a:lumOff val="5000"/>
                  </a:schemeClr>
                </a:solidFill>
                <a:latin typeface="+mn-lt"/>
              </a:rPr>
              <a:t> point of contact with your students and their parents/guardians</a:t>
            </a:r>
          </a:p>
          <a:p>
            <a:pPr marL="0" indent="0" algn="just">
              <a:buNone/>
            </a:pPr>
            <a:endParaRPr lang="en-US" sz="3500" dirty="0">
              <a:solidFill>
                <a:schemeClr val="tx1">
                  <a:lumMod val="95000"/>
                  <a:lumOff val="5000"/>
                </a:schemeClr>
              </a:solidFill>
              <a:latin typeface="+mn-lt"/>
            </a:endParaRPr>
          </a:p>
          <a:p>
            <a:pPr algn="just"/>
            <a:r>
              <a:rPr lang="en-US" sz="3500" dirty="0">
                <a:solidFill>
                  <a:schemeClr val="tx1">
                    <a:lumMod val="95000"/>
                    <a:lumOff val="5000"/>
                  </a:schemeClr>
                </a:solidFill>
                <a:latin typeface="+mn-lt"/>
              </a:rPr>
              <a:t>We want you to walk away confident that you know your roles and responsibilities including where to find resources and information</a:t>
            </a:r>
          </a:p>
        </p:txBody>
      </p:sp>
      <p:sp>
        <p:nvSpPr>
          <p:cNvPr id="3" name="Title 2">
            <a:extLst>
              <a:ext uri="{FF2B5EF4-FFF2-40B4-BE49-F238E27FC236}">
                <a16:creationId xmlns:a16="http://schemas.microsoft.com/office/drawing/2014/main" id="{DE1F9FC1-925D-8EEB-56A3-8544A057307F}"/>
              </a:ext>
            </a:extLst>
          </p:cNvPr>
          <p:cNvSpPr>
            <a:spLocks noGrp="1"/>
          </p:cNvSpPr>
          <p:nvPr>
            <p:ph type="title"/>
          </p:nvPr>
        </p:nvSpPr>
        <p:spPr/>
        <p:txBody>
          <a:bodyPr/>
          <a:lstStyle/>
          <a:p>
            <a:r>
              <a:rPr lang="en-US" dirty="0"/>
              <a:t>Purpose</a:t>
            </a:r>
          </a:p>
        </p:txBody>
      </p:sp>
    </p:spTree>
    <p:extLst>
      <p:ext uri="{BB962C8B-B14F-4D97-AF65-F5344CB8AC3E}">
        <p14:creationId xmlns:p14="http://schemas.microsoft.com/office/powerpoint/2010/main" val="2854753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9F512-DBBB-4807-5F6D-E02EFE928B7A}"/>
            </a:ext>
          </a:extLst>
        </p:cNvPr>
        <p:cNvGrpSpPr/>
        <p:nvPr/>
      </p:nvGrpSpPr>
      <p:grpSpPr>
        <a:xfrm>
          <a:off x="0" y="0"/>
          <a:ext cx="0" cy="0"/>
          <a:chOff x="0" y="0"/>
          <a:chExt cx="0" cy="0"/>
        </a:xfrm>
      </p:grpSpPr>
      <p:pic>
        <p:nvPicPr>
          <p:cNvPr id="4" name="Picture 3" descr="A statue of a wildcat with a scarf around its neck">
            <a:extLst>
              <a:ext uri="{FF2B5EF4-FFF2-40B4-BE49-F238E27FC236}">
                <a16:creationId xmlns:a16="http://schemas.microsoft.com/office/drawing/2014/main" id="{9862B6B5-DCAA-4C76-535C-E09EBF797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593" y="1785216"/>
            <a:ext cx="5486870" cy="3086364"/>
          </a:xfrm>
          <a:prstGeom prst="rect">
            <a:avLst/>
          </a:prstGeom>
          <a:noFill/>
        </p:spPr>
      </p:pic>
      <p:sp>
        <p:nvSpPr>
          <p:cNvPr id="7" name="TextBox 6">
            <a:extLst>
              <a:ext uri="{FF2B5EF4-FFF2-40B4-BE49-F238E27FC236}">
                <a16:creationId xmlns:a16="http://schemas.microsoft.com/office/drawing/2014/main" id="{90440409-9E59-CBBC-D4FF-8827B27D1644}"/>
              </a:ext>
            </a:extLst>
          </p:cNvPr>
          <p:cNvSpPr txBox="1"/>
          <p:nvPr/>
        </p:nvSpPr>
        <p:spPr>
          <a:xfrm>
            <a:off x="585740" y="1785216"/>
            <a:ext cx="5486870" cy="4396029"/>
          </a:xfrm>
          <a:prstGeom prst="rect">
            <a:avLst/>
          </a:prstGeom>
        </p:spPr>
        <p:txBody>
          <a:bodyPr rtlCol="0" anchor="t">
            <a:normAutofit/>
          </a:bodyPr>
          <a:lstStyle/>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Student:</a:t>
            </a:r>
            <a:r>
              <a:rPr lang="en-US" sz="2000" dirty="0">
                <a:latin typeface="Inter Medium" panose="02000503000000020004" pitchFamily="2" charset="0"/>
              </a:rPr>
              <a:t> Meet with Admissions, Financial Aid, Housing, Student Employment &amp; other CWU depts. during Spring Wildcat Preview Day. </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Tri Teachers: </a:t>
            </a:r>
            <a:r>
              <a:rPr lang="en-US" sz="2000" dirty="0">
                <a:latin typeface="Inter Medium" panose="02000503000000020004" pitchFamily="2" charset="0"/>
              </a:rPr>
              <a:t>Spring Registration closes, Late registration &amp; consent due. </a:t>
            </a:r>
          </a:p>
          <a:p>
            <a:pPr marL="228600" indent="-228600">
              <a:lnSpc>
                <a:spcPct val="90000"/>
              </a:lnSpc>
              <a:spcBef>
                <a:spcPts val="1000"/>
              </a:spcBef>
              <a:buFont typeface="Arial" panose="020B0604020202020204" pitchFamily="34" charset="0"/>
              <a:buChar char="•"/>
            </a:pPr>
            <a:r>
              <a:rPr lang="en-US" sz="2000" dirty="0">
                <a:latin typeface="Inter Medium" panose="02000503000000020004" pitchFamily="2" charset="0"/>
              </a:rPr>
              <a:t> </a:t>
            </a:r>
            <a:r>
              <a:rPr lang="en-US" sz="2000" b="1" u="sng" dirty="0">
                <a:latin typeface="Inter Medium" panose="02000503000000020004" pitchFamily="2" charset="0"/>
              </a:rPr>
              <a:t>Sem Teachers: </a:t>
            </a:r>
            <a:r>
              <a:rPr lang="en-US" sz="2000" dirty="0">
                <a:latin typeface="Inter Medium" panose="02000503000000020004" pitchFamily="2" charset="0"/>
              </a:rPr>
              <a:t>Spring Uncontested withdrawals due.</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Reviewer:</a:t>
            </a:r>
            <a:r>
              <a:rPr lang="en-US" sz="2000" b="1" dirty="0">
                <a:latin typeface="Inter Medium" panose="02000503000000020004" pitchFamily="2" charset="0"/>
              </a:rPr>
              <a:t> </a:t>
            </a:r>
            <a:r>
              <a:rPr lang="en-US" sz="2000" dirty="0">
                <a:latin typeface="Inter Medium" panose="02000503000000020004" pitchFamily="2" charset="0"/>
              </a:rPr>
              <a:t>Start Accuplacer Testing</a:t>
            </a:r>
          </a:p>
        </p:txBody>
      </p:sp>
      <p:sp>
        <p:nvSpPr>
          <p:cNvPr id="3" name="Title 2">
            <a:extLst>
              <a:ext uri="{FF2B5EF4-FFF2-40B4-BE49-F238E27FC236}">
                <a16:creationId xmlns:a16="http://schemas.microsoft.com/office/drawing/2014/main" id="{AFDCB8DC-61E0-1E48-387E-E3F1D802462F}"/>
              </a:ext>
            </a:extLst>
          </p:cNvPr>
          <p:cNvSpPr>
            <a:spLocks noGrp="1"/>
          </p:cNvSpPr>
          <p:nvPr>
            <p:ph type="title"/>
          </p:nvPr>
        </p:nvSpPr>
        <p:spPr>
          <a:xfrm>
            <a:off x="755648" y="671608"/>
            <a:ext cx="5740945" cy="506699"/>
          </a:xfrm>
        </p:spPr>
        <p:txBody>
          <a:bodyPr>
            <a:normAutofit/>
          </a:bodyPr>
          <a:lstStyle/>
          <a:p>
            <a:r>
              <a:rPr lang="en-US" sz="2800" kern="1200">
                <a:latin typeface="Inter Black" panose="02000503000000020004" pitchFamily="50" charset="0"/>
                <a:ea typeface="Inter Black" panose="02000503000000020004" pitchFamily="50" charset="0"/>
                <a:cs typeface="Inter Black" panose="02000503000000020004" pitchFamily="50" charset="0"/>
              </a:rPr>
              <a:t>April</a:t>
            </a:r>
          </a:p>
        </p:txBody>
      </p:sp>
    </p:spTree>
    <p:extLst>
      <p:ext uri="{BB962C8B-B14F-4D97-AF65-F5344CB8AC3E}">
        <p14:creationId xmlns:p14="http://schemas.microsoft.com/office/powerpoint/2010/main" val="2323718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9647D-E17D-1B71-A7D4-8D2AC9903564}"/>
            </a:ext>
          </a:extLst>
        </p:cNvPr>
        <p:cNvGrpSpPr/>
        <p:nvPr/>
      </p:nvGrpSpPr>
      <p:grpSpPr>
        <a:xfrm>
          <a:off x="0" y="0"/>
          <a:ext cx="0" cy="0"/>
          <a:chOff x="0" y="0"/>
          <a:chExt cx="0" cy="0"/>
        </a:xfrm>
      </p:grpSpPr>
      <p:pic>
        <p:nvPicPr>
          <p:cNvPr id="4" name="Picture 3" descr="Sunflower field">
            <a:extLst>
              <a:ext uri="{FF2B5EF4-FFF2-40B4-BE49-F238E27FC236}">
                <a16:creationId xmlns:a16="http://schemas.microsoft.com/office/drawing/2014/main" id="{F231ACDD-EE6B-0789-1497-29A1A962CAE2}"/>
              </a:ext>
            </a:extLst>
          </p:cNvPr>
          <p:cNvPicPr>
            <a:picLocks noChangeAspect="1"/>
          </p:cNvPicPr>
          <p:nvPr/>
        </p:nvPicPr>
        <p:blipFill>
          <a:blip r:embed="rId3">
            <a:extLst>
              <a:ext uri="{28A0092B-C50C-407E-A947-70E740481C1C}">
                <a14:useLocalDpi xmlns:a14="http://schemas.microsoft.com/office/drawing/2010/main" val="0"/>
              </a:ext>
            </a:extLst>
          </a:blip>
          <a:srcRect l="25189" r="17350"/>
          <a:stretch/>
        </p:blipFill>
        <p:spPr>
          <a:xfrm>
            <a:off x="0" y="530027"/>
            <a:ext cx="4991100" cy="5797946"/>
          </a:xfrm>
          <a:prstGeom prst="rect">
            <a:avLst/>
          </a:prstGeom>
          <a:noFill/>
        </p:spPr>
      </p:pic>
      <p:sp>
        <p:nvSpPr>
          <p:cNvPr id="7" name="TextBox 6">
            <a:extLst>
              <a:ext uri="{FF2B5EF4-FFF2-40B4-BE49-F238E27FC236}">
                <a16:creationId xmlns:a16="http://schemas.microsoft.com/office/drawing/2014/main" id="{69D0F1E4-7033-1C5A-B0C9-28F1AA84C98E}"/>
              </a:ext>
            </a:extLst>
          </p:cNvPr>
          <p:cNvSpPr txBox="1"/>
          <p:nvPr/>
        </p:nvSpPr>
        <p:spPr>
          <a:xfrm>
            <a:off x="5457827" y="2065933"/>
            <a:ext cx="6190834" cy="2913571"/>
          </a:xfrm>
          <a:prstGeom prst="rect">
            <a:avLst/>
          </a:prstGeom>
        </p:spPr>
        <p:txBody>
          <a:bodyPr rtlCol="0" anchor="t">
            <a:normAutofit/>
          </a:bodyPr>
          <a:lstStyle/>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Student:</a:t>
            </a:r>
            <a:r>
              <a:rPr lang="en-US" sz="2000" dirty="0">
                <a:latin typeface="Inter Medium" panose="02000503000000020004" pitchFamily="2" charset="0"/>
              </a:rPr>
              <a:t> Seniors are checking their unofficial transcripts</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Teachers:</a:t>
            </a:r>
            <a:r>
              <a:rPr lang="en-US" sz="2000" dirty="0">
                <a:latin typeface="Inter Medium" panose="02000503000000020004" pitchFamily="2" charset="0"/>
              </a:rPr>
              <a:t> Watch for Withdrawals. Teacher Application closes. </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Reviewers:</a:t>
            </a:r>
            <a:r>
              <a:rPr lang="en-US" sz="2000" b="1" dirty="0">
                <a:latin typeface="Inter Medium" panose="02000503000000020004" pitchFamily="2" charset="0"/>
              </a:rPr>
              <a:t> </a:t>
            </a:r>
            <a:r>
              <a:rPr lang="en-US" sz="2000" dirty="0">
                <a:latin typeface="Inter Medium" panose="02000503000000020004" pitchFamily="2" charset="0"/>
              </a:rPr>
              <a:t>Look at SI dates, encourage new coworkers to attend. </a:t>
            </a:r>
          </a:p>
        </p:txBody>
      </p:sp>
      <p:sp>
        <p:nvSpPr>
          <p:cNvPr id="3" name="Title 2">
            <a:extLst>
              <a:ext uri="{FF2B5EF4-FFF2-40B4-BE49-F238E27FC236}">
                <a16:creationId xmlns:a16="http://schemas.microsoft.com/office/drawing/2014/main" id="{A93AFFDC-D7C7-56D4-C4BA-36AC7910AFB8}"/>
              </a:ext>
            </a:extLst>
          </p:cNvPr>
          <p:cNvSpPr>
            <a:spLocks noGrp="1"/>
          </p:cNvSpPr>
          <p:nvPr>
            <p:ph type="title"/>
          </p:nvPr>
        </p:nvSpPr>
        <p:spPr>
          <a:xfrm>
            <a:off x="5457827" y="671608"/>
            <a:ext cx="6346624" cy="506699"/>
          </a:xfrm>
        </p:spPr>
        <p:txBody>
          <a:bodyPr>
            <a:normAutofit/>
          </a:bodyPr>
          <a:lstStyle/>
          <a:p>
            <a:r>
              <a:rPr lang="en-US" sz="2800" kern="1200">
                <a:latin typeface="Inter Black" panose="02000503000000020004" pitchFamily="50" charset="0"/>
                <a:ea typeface="Inter Black" panose="02000503000000020004" pitchFamily="50" charset="0"/>
                <a:cs typeface="Inter Black" panose="02000503000000020004" pitchFamily="50" charset="0"/>
              </a:rPr>
              <a:t>May</a:t>
            </a:r>
          </a:p>
        </p:txBody>
      </p:sp>
    </p:spTree>
    <p:extLst>
      <p:ext uri="{BB962C8B-B14F-4D97-AF65-F5344CB8AC3E}">
        <p14:creationId xmlns:p14="http://schemas.microsoft.com/office/powerpoint/2010/main" val="3397160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2AF77-4A87-59F2-1BD9-24062696071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ACF2115-ABEC-846A-A9EF-6BA583A20C4A}"/>
              </a:ext>
            </a:extLst>
          </p:cNvPr>
          <p:cNvSpPr txBox="1"/>
          <p:nvPr/>
        </p:nvSpPr>
        <p:spPr>
          <a:xfrm>
            <a:off x="6095999" y="2021336"/>
            <a:ext cx="5708451" cy="4396029"/>
          </a:xfrm>
          <a:prstGeom prst="rect">
            <a:avLst/>
          </a:prstGeom>
        </p:spPr>
        <p:txBody>
          <a:bodyPr rtlCol="0" anchor="t">
            <a:normAutofit/>
          </a:bodyPr>
          <a:lstStyle/>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Student:</a:t>
            </a:r>
            <a:r>
              <a:rPr lang="en-US" sz="2000" dirty="0">
                <a:latin typeface="Inter Medium" panose="02000503000000020004" pitchFamily="2" charset="0"/>
              </a:rPr>
              <a:t> Seniors request official transcripts </a:t>
            </a:r>
            <a:r>
              <a:rPr lang="en-US" sz="2000" i="1" dirty="0">
                <a:latin typeface="Inter Medium" panose="02000503000000020004" pitchFamily="2" charset="0"/>
              </a:rPr>
              <a:t>after</a:t>
            </a:r>
            <a:r>
              <a:rPr lang="en-US" sz="2000" dirty="0">
                <a:latin typeface="Inter Medium" panose="02000503000000020004" pitchFamily="2" charset="0"/>
              </a:rPr>
              <a:t> Grades due.</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Teachers:</a:t>
            </a:r>
            <a:r>
              <a:rPr lang="en-US" sz="2000" dirty="0">
                <a:latin typeface="Inter Medium" panose="02000503000000020004" pitchFamily="2" charset="0"/>
              </a:rPr>
              <a:t> Submit grades before their due.</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u="sng" dirty="0">
                <a:latin typeface="Inter Medium" panose="02000503000000020004" pitchFamily="2" charset="0"/>
              </a:rPr>
              <a:t>Reviewer:</a:t>
            </a:r>
            <a:r>
              <a:rPr lang="en-US" sz="2000" dirty="0">
                <a:latin typeface="Inter Medium" panose="02000503000000020004" pitchFamily="2" charset="0"/>
              </a:rPr>
              <a:t> Graduation prep work</a:t>
            </a:r>
          </a:p>
        </p:txBody>
      </p:sp>
      <p:sp>
        <p:nvSpPr>
          <p:cNvPr id="3" name="Title 2">
            <a:extLst>
              <a:ext uri="{FF2B5EF4-FFF2-40B4-BE49-F238E27FC236}">
                <a16:creationId xmlns:a16="http://schemas.microsoft.com/office/drawing/2014/main" id="{DE5BBD80-9F11-B2AC-8267-425D0C33478C}"/>
              </a:ext>
            </a:extLst>
          </p:cNvPr>
          <p:cNvSpPr>
            <a:spLocks noGrp="1"/>
          </p:cNvSpPr>
          <p:nvPr>
            <p:ph type="title"/>
          </p:nvPr>
        </p:nvSpPr>
        <p:spPr>
          <a:xfrm>
            <a:off x="6095999" y="671608"/>
            <a:ext cx="5708452" cy="506699"/>
          </a:xfrm>
        </p:spPr>
        <p:txBody>
          <a:bodyPr>
            <a:normAutofit/>
          </a:bodyPr>
          <a:lstStyle/>
          <a:p>
            <a:r>
              <a:rPr lang="en-US" sz="2800" kern="1200">
                <a:latin typeface="Inter Black" panose="02000503000000020004" pitchFamily="50" charset="0"/>
                <a:ea typeface="Inter Black" panose="02000503000000020004" pitchFamily="50" charset="0"/>
                <a:cs typeface="Inter Black" panose="02000503000000020004" pitchFamily="50" charset="0"/>
              </a:rPr>
              <a:t>June</a:t>
            </a:r>
          </a:p>
        </p:txBody>
      </p:sp>
      <p:pic>
        <p:nvPicPr>
          <p:cNvPr id="4" name="Picture 3" descr="A group of graduates walking on a field">
            <a:extLst>
              <a:ext uri="{FF2B5EF4-FFF2-40B4-BE49-F238E27FC236}">
                <a16:creationId xmlns:a16="http://schemas.microsoft.com/office/drawing/2014/main" id="{425B9DCF-4FF7-DEAC-FDAC-EEECE5592AE6}"/>
              </a:ext>
            </a:extLst>
          </p:cNvPr>
          <p:cNvPicPr>
            <a:picLocks noChangeAspect="1"/>
          </p:cNvPicPr>
          <p:nvPr/>
        </p:nvPicPr>
        <p:blipFill>
          <a:blip r:embed="rId3">
            <a:extLst>
              <a:ext uri="{28A0092B-C50C-407E-A947-70E740481C1C}">
                <a14:useLocalDpi xmlns:a14="http://schemas.microsoft.com/office/drawing/2010/main" val="0"/>
              </a:ext>
            </a:extLst>
          </a:blip>
          <a:srcRect l="25645" r="16894"/>
          <a:stretch/>
        </p:blipFill>
        <p:spPr>
          <a:xfrm>
            <a:off x="590630" y="440635"/>
            <a:ext cx="5144944" cy="5976730"/>
          </a:xfrm>
          <a:prstGeom prst="rect">
            <a:avLst/>
          </a:prstGeom>
          <a:noFill/>
        </p:spPr>
      </p:pic>
    </p:spTree>
    <p:extLst>
      <p:ext uri="{BB962C8B-B14F-4D97-AF65-F5344CB8AC3E}">
        <p14:creationId xmlns:p14="http://schemas.microsoft.com/office/powerpoint/2010/main" val="2352802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11ED94E-188C-FF86-5B58-BB2A90AFEBBC}"/>
              </a:ext>
            </a:extLst>
          </p:cNvPr>
          <p:cNvSpPr>
            <a:spLocks noGrp="1"/>
          </p:cNvSpPr>
          <p:nvPr>
            <p:ph type="title"/>
          </p:nvPr>
        </p:nvSpPr>
        <p:spPr>
          <a:xfrm>
            <a:off x="466722" y="586856"/>
            <a:ext cx="3201366" cy="1321458"/>
          </a:xfrm>
        </p:spPr>
        <p:txBody>
          <a:bodyPr vert="horz" lIns="91440" tIns="45720" rIns="91440" bIns="45720" rtlCol="0" anchor="b">
            <a:normAutofit/>
          </a:bodyPr>
          <a:lstStyle/>
          <a:p>
            <a:pPr algn="r"/>
            <a:r>
              <a:rPr lang="en-US" kern="1200" dirty="0">
                <a:solidFill>
                  <a:srgbClr val="FFFFFF"/>
                </a:solidFill>
                <a:latin typeface="+mj-lt"/>
                <a:ea typeface="+mj-ea"/>
                <a:cs typeface="+mj-cs"/>
              </a:rPr>
              <a:t>Withdrawal Game</a:t>
            </a:r>
          </a:p>
        </p:txBody>
      </p:sp>
      <p:sp>
        <p:nvSpPr>
          <p:cNvPr id="2" name="Content Placeholder 1">
            <a:extLst>
              <a:ext uri="{FF2B5EF4-FFF2-40B4-BE49-F238E27FC236}">
                <a16:creationId xmlns:a16="http://schemas.microsoft.com/office/drawing/2014/main" id="{2F878C43-C5A2-3071-831D-6DBF0AD95689}"/>
              </a:ext>
            </a:extLst>
          </p:cNvPr>
          <p:cNvSpPr>
            <a:spLocks noGrp="1"/>
          </p:cNvSpPr>
          <p:nvPr>
            <p:ph sz="half" idx="1"/>
          </p:nvPr>
        </p:nvSpPr>
        <p:spPr>
          <a:xfrm>
            <a:off x="4436121" y="139170"/>
            <a:ext cx="7289157" cy="6559379"/>
          </a:xfrm>
        </p:spPr>
        <p:txBody>
          <a:bodyPr vert="horz" lIns="91440" tIns="45720" rIns="91440" bIns="45720" rtlCol="0" anchor="ctr">
            <a:normAutofit/>
          </a:bodyPr>
          <a:lstStyle/>
          <a:p>
            <a:pPr marL="457200" lvl="1" indent="0">
              <a:buNone/>
            </a:pPr>
            <a:r>
              <a:rPr lang="en-US" sz="2000" dirty="0">
                <a:latin typeface="+mn-lt"/>
                <a:ea typeface="+mn-ea"/>
                <a:cs typeface="+mn-cs"/>
              </a:rPr>
              <a:t>1. Lisa is enrolled in one class and wants to leave. </a:t>
            </a:r>
          </a:p>
          <a:p>
            <a:pPr marL="457200" lvl="1"/>
            <a:endParaRPr lang="en-US" sz="2000" dirty="0">
              <a:latin typeface="+mn-lt"/>
              <a:ea typeface="+mn-ea"/>
              <a:cs typeface="+mn-cs"/>
            </a:endParaRPr>
          </a:p>
          <a:p>
            <a:pPr marL="457200" lvl="1" indent="0">
              <a:buNone/>
            </a:pPr>
            <a:r>
              <a:rPr lang="en-US" sz="2000" dirty="0">
                <a:latin typeface="+mn-lt"/>
                <a:ea typeface="+mn-ea"/>
                <a:cs typeface="+mn-cs"/>
              </a:rPr>
              <a:t>2. Seth moves to Akron, Ohio mid-semester and can’t finish all 3 of his CWU classes.</a:t>
            </a:r>
          </a:p>
          <a:p>
            <a:pPr lvl="1"/>
            <a:endParaRPr lang="en-US" sz="2000" dirty="0">
              <a:latin typeface="+mn-lt"/>
              <a:ea typeface="+mn-ea"/>
              <a:cs typeface="+mn-cs"/>
            </a:endParaRPr>
          </a:p>
          <a:p>
            <a:pPr marL="457200" lvl="1" indent="0">
              <a:buNone/>
            </a:pPr>
            <a:r>
              <a:rPr lang="en-US" sz="2000" dirty="0">
                <a:latin typeface="+mn-lt"/>
                <a:ea typeface="+mn-ea"/>
                <a:cs typeface="+mn-cs"/>
              </a:rPr>
              <a:t>3. Mary is enrolled in TH 107, SOC 109 and MATH 154. Mary only wants to leave MATH 154. </a:t>
            </a:r>
          </a:p>
          <a:p>
            <a:pPr marL="457200" lvl="1" indent="0">
              <a:buNone/>
            </a:pPr>
            <a:endParaRPr lang="en-US" sz="2000" dirty="0">
              <a:latin typeface="+mn-lt"/>
              <a:ea typeface="+mn-ea"/>
              <a:cs typeface="+mn-cs"/>
            </a:endParaRPr>
          </a:p>
          <a:p>
            <a:pPr marL="457200" lvl="1" indent="0">
              <a:buNone/>
            </a:pPr>
            <a:r>
              <a:rPr lang="en-US" sz="2000" dirty="0">
                <a:latin typeface="+mn-lt"/>
                <a:ea typeface="+mn-ea"/>
                <a:cs typeface="+mn-cs"/>
              </a:rPr>
              <a:t>4. Jenn is involved the court system and is unable to complete all 2 of her classes. </a:t>
            </a:r>
          </a:p>
          <a:p>
            <a:pPr lvl="2"/>
            <a:r>
              <a:rPr lang="en-US" sz="1800" dirty="0">
                <a:latin typeface="+mn-lt"/>
                <a:ea typeface="+mn-ea"/>
                <a:cs typeface="+mn-cs"/>
              </a:rPr>
              <a:t>Nearly 4 in 10 students are indirectly exposed to the legal system before they turn 18 (U. MI, 2022)</a:t>
            </a:r>
            <a:endParaRPr lang="en-US" sz="2000" dirty="0">
              <a:latin typeface="+mn-lt"/>
              <a:ea typeface="+mn-ea"/>
              <a:cs typeface="+mn-cs"/>
            </a:endParaRPr>
          </a:p>
          <a:p>
            <a:pPr lvl="2"/>
            <a:endParaRPr lang="en-US" sz="1800" dirty="0">
              <a:latin typeface="+mn-lt"/>
              <a:ea typeface="+mn-ea"/>
              <a:cs typeface="+mn-cs"/>
            </a:endParaRPr>
          </a:p>
          <a:p>
            <a:pPr marL="457200" lvl="1" indent="0">
              <a:buNone/>
            </a:pPr>
            <a:r>
              <a:rPr lang="en-US" sz="2000" dirty="0">
                <a:latin typeface="+mn-lt"/>
                <a:ea typeface="+mn-ea"/>
                <a:cs typeface="+mn-cs"/>
              </a:rPr>
              <a:t>5. Heather shows up to school wearing a boot around her foot. They want to leave PEAQ 111 while remaining in ENG 263 and GEOG 208. </a:t>
            </a:r>
          </a:p>
          <a:p>
            <a:pPr marL="457200" lvl="1" indent="0">
              <a:buNone/>
            </a:pPr>
            <a:endParaRPr lang="en-US" sz="2000" dirty="0">
              <a:latin typeface="+mn-lt"/>
              <a:ea typeface="+mn-ea"/>
              <a:cs typeface="+mn-cs"/>
            </a:endParaRPr>
          </a:p>
          <a:p>
            <a:pPr marL="457200" lvl="1" indent="0">
              <a:buNone/>
            </a:pPr>
            <a:r>
              <a:rPr lang="en-US" sz="2000" dirty="0">
                <a:latin typeface="+mn-lt"/>
                <a:ea typeface="+mn-ea"/>
                <a:cs typeface="+mn-cs"/>
              </a:rPr>
              <a:t>6. </a:t>
            </a:r>
            <a:r>
              <a:rPr lang="en-US" sz="2000" b="1" dirty="0">
                <a:latin typeface="+mn-lt"/>
                <a:ea typeface="+mn-ea"/>
                <a:cs typeface="+mn-cs"/>
              </a:rPr>
              <a:t>Bonus: </a:t>
            </a:r>
            <a:r>
              <a:rPr lang="en-US" sz="2000" dirty="0">
                <a:latin typeface="+mn-lt"/>
                <a:ea typeface="+mn-ea"/>
                <a:cs typeface="+mn-cs"/>
              </a:rPr>
              <a:t>Bronwyn is too excited to sign up for </a:t>
            </a:r>
            <a:r>
              <a:rPr lang="en-US" sz="2000" dirty="0" err="1">
                <a:latin typeface="+mn-lt"/>
                <a:ea typeface="+mn-ea"/>
                <a:cs typeface="+mn-cs"/>
              </a:rPr>
              <a:t>CiHS</a:t>
            </a:r>
            <a:r>
              <a:rPr lang="en-US" sz="2000" dirty="0">
                <a:latin typeface="+mn-lt"/>
                <a:ea typeface="+mn-ea"/>
                <a:cs typeface="+mn-cs"/>
              </a:rPr>
              <a:t> classes on the first day. She accidentally signs up for PHYS 181 instead of PSY 101. </a:t>
            </a:r>
          </a:p>
        </p:txBody>
      </p:sp>
      <p:sp>
        <p:nvSpPr>
          <p:cNvPr id="4" name="TextBox 3">
            <a:extLst>
              <a:ext uri="{FF2B5EF4-FFF2-40B4-BE49-F238E27FC236}">
                <a16:creationId xmlns:a16="http://schemas.microsoft.com/office/drawing/2014/main" id="{92134534-ED78-C098-EB32-57F26AD67D67}"/>
              </a:ext>
            </a:extLst>
          </p:cNvPr>
          <p:cNvSpPr txBox="1"/>
          <p:nvPr/>
        </p:nvSpPr>
        <p:spPr>
          <a:xfrm>
            <a:off x="340086" y="2757140"/>
            <a:ext cx="3629313" cy="2554545"/>
          </a:xfrm>
          <a:prstGeom prst="rect">
            <a:avLst/>
          </a:prstGeom>
          <a:noFill/>
        </p:spPr>
        <p:txBody>
          <a:bodyPr wrap="square" rtlCol="0">
            <a:spAutoFit/>
          </a:bodyPr>
          <a:lstStyle/>
          <a:p>
            <a:r>
              <a:rPr lang="en-US" sz="1600" dirty="0">
                <a:solidFill>
                  <a:schemeClr val="bg1"/>
                </a:solidFill>
              </a:rPr>
              <a:t>Based on the following prompts determine what type of withdrawal each student needs. </a:t>
            </a:r>
          </a:p>
          <a:p>
            <a:endParaRPr lang="en-US" sz="1600" dirty="0">
              <a:solidFill>
                <a:schemeClr val="bg1"/>
              </a:solidFill>
            </a:endParaRPr>
          </a:p>
          <a:p>
            <a:r>
              <a:rPr lang="en-US" sz="1600" dirty="0">
                <a:solidFill>
                  <a:schemeClr val="bg1"/>
                </a:solidFill>
              </a:rPr>
              <a:t>Don’t worry about deadlines for this exercise just focus on the withdrawal type. </a:t>
            </a:r>
          </a:p>
          <a:p>
            <a:endParaRPr lang="en-US" sz="1600" dirty="0">
              <a:solidFill>
                <a:schemeClr val="bg1"/>
              </a:solidFill>
            </a:endParaRPr>
          </a:p>
          <a:p>
            <a:r>
              <a:rPr lang="en-US" sz="1600" dirty="0">
                <a:solidFill>
                  <a:schemeClr val="bg1"/>
                </a:solidFill>
              </a:rPr>
              <a:t>Feel free to use Pg 6 Additional Deadline Info in your booklet. </a:t>
            </a:r>
          </a:p>
        </p:txBody>
      </p:sp>
    </p:spTree>
    <p:extLst>
      <p:ext uri="{BB962C8B-B14F-4D97-AF65-F5344CB8AC3E}">
        <p14:creationId xmlns:p14="http://schemas.microsoft.com/office/powerpoint/2010/main" val="2496849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DC6EB1-0151-D5D2-9BCC-3187B81272C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91E702-E1B3-894C-F3D2-DC80613AB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7F59B09E-C7B0-181F-C4E0-370C09DBB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CB61D9-F541-9C4C-82FF-A5062D58D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8E196F-8B3A-55DF-5764-090D10F96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A3E9A1E-D354-B463-2C17-A4378CAAE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71CC9F99-167E-EDD1-3D05-F4833131C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2B69A912-220B-1F2F-33D2-E1460DCBE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3A407A9-3603-875C-8CE5-2749EB92CA4F}"/>
              </a:ext>
            </a:extLst>
          </p:cNvPr>
          <p:cNvSpPr>
            <a:spLocks noGrp="1"/>
          </p:cNvSpPr>
          <p:nvPr>
            <p:ph type="title"/>
          </p:nvPr>
        </p:nvSpPr>
        <p:spPr>
          <a:xfrm>
            <a:off x="466722" y="209992"/>
            <a:ext cx="3201366" cy="1321458"/>
          </a:xfrm>
        </p:spPr>
        <p:txBody>
          <a:bodyPr vert="horz" lIns="91440" tIns="45720" rIns="91440" bIns="45720" rtlCol="0" anchor="b">
            <a:normAutofit/>
          </a:bodyPr>
          <a:lstStyle/>
          <a:p>
            <a:pPr algn="r"/>
            <a:r>
              <a:rPr lang="en-US" kern="1200" dirty="0">
                <a:solidFill>
                  <a:srgbClr val="FFFFFF"/>
                </a:solidFill>
                <a:latin typeface="+mj-lt"/>
                <a:ea typeface="+mj-ea"/>
                <a:cs typeface="+mj-cs"/>
              </a:rPr>
              <a:t>Withdrawal Game</a:t>
            </a:r>
          </a:p>
        </p:txBody>
      </p:sp>
      <p:sp>
        <p:nvSpPr>
          <p:cNvPr id="2" name="Content Placeholder 1">
            <a:extLst>
              <a:ext uri="{FF2B5EF4-FFF2-40B4-BE49-F238E27FC236}">
                <a16:creationId xmlns:a16="http://schemas.microsoft.com/office/drawing/2014/main" id="{AEFE9B2E-9D80-BB78-B7CE-2AEFB152F410}"/>
              </a:ext>
            </a:extLst>
          </p:cNvPr>
          <p:cNvSpPr>
            <a:spLocks noGrp="1"/>
          </p:cNvSpPr>
          <p:nvPr>
            <p:ph sz="half" idx="1"/>
          </p:nvPr>
        </p:nvSpPr>
        <p:spPr>
          <a:xfrm>
            <a:off x="4436121" y="139170"/>
            <a:ext cx="7289157" cy="6559379"/>
          </a:xfrm>
        </p:spPr>
        <p:txBody>
          <a:bodyPr vert="horz" lIns="91440" tIns="45720" rIns="91440" bIns="45720" rtlCol="0" anchor="ctr">
            <a:normAutofit/>
          </a:bodyPr>
          <a:lstStyle/>
          <a:p>
            <a:pPr marL="457200" lvl="1" indent="0">
              <a:buNone/>
            </a:pPr>
            <a:r>
              <a:rPr lang="en-US" sz="2000" dirty="0">
                <a:latin typeface="+mn-lt"/>
                <a:ea typeface="+mn-ea"/>
                <a:cs typeface="+mn-cs"/>
              </a:rPr>
              <a:t>1. Lisa is enrolled in one class and wants to leave. </a:t>
            </a:r>
          </a:p>
          <a:p>
            <a:pPr marL="457200" lvl="1"/>
            <a:endParaRPr lang="en-US" sz="2000" dirty="0">
              <a:latin typeface="+mn-lt"/>
              <a:ea typeface="+mn-ea"/>
              <a:cs typeface="+mn-cs"/>
            </a:endParaRPr>
          </a:p>
          <a:p>
            <a:pPr marL="457200" lvl="1" indent="0">
              <a:buNone/>
            </a:pPr>
            <a:r>
              <a:rPr lang="en-US" sz="2000" dirty="0">
                <a:latin typeface="+mn-lt"/>
                <a:ea typeface="+mn-ea"/>
                <a:cs typeface="+mn-cs"/>
              </a:rPr>
              <a:t>2. Seth moves to Akron, Ohio mid-semester and can’t finish all 3 of his CWU classes.</a:t>
            </a:r>
          </a:p>
          <a:p>
            <a:pPr lvl="1"/>
            <a:endParaRPr lang="en-US" sz="2000" dirty="0">
              <a:latin typeface="+mn-lt"/>
              <a:ea typeface="+mn-ea"/>
              <a:cs typeface="+mn-cs"/>
            </a:endParaRPr>
          </a:p>
          <a:p>
            <a:pPr marL="457200" lvl="1" indent="0">
              <a:buNone/>
            </a:pPr>
            <a:r>
              <a:rPr lang="en-US" sz="2000" dirty="0">
                <a:latin typeface="+mn-lt"/>
                <a:ea typeface="+mn-ea"/>
                <a:cs typeface="+mn-cs"/>
              </a:rPr>
              <a:t>3. Mary is enrolled in TH 107, SOC 109 and MATH 154. Mary only wants to leave MATH 154. </a:t>
            </a:r>
          </a:p>
          <a:p>
            <a:pPr marL="457200" lvl="1" indent="0">
              <a:buNone/>
            </a:pPr>
            <a:endParaRPr lang="en-US" sz="2000" dirty="0">
              <a:latin typeface="+mn-lt"/>
              <a:ea typeface="+mn-ea"/>
              <a:cs typeface="+mn-cs"/>
            </a:endParaRPr>
          </a:p>
          <a:p>
            <a:pPr marL="457200" lvl="1" indent="0">
              <a:buNone/>
            </a:pPr>
            <a:r>
              <a:rPr lang="en-US" sz="2000" dirty="0">
                <a:latin typeface="+mn-lt"/>
                <a:ea typeface="+mn-ea"/>
                <a:cs typeface="+mn-cs"/>
              </a:rPr>
              <a:t>4. Jenn is involved the court system and is unable to complete all 2 of her classes. </a:t>
            </a:r>
          </a:p>
          <a:p>
            <a:pPr lvl="2"/>
            <a:r>
              <a:rPr lang="en-US" sz="1800" dirty="0">
                <a:latin typeface="+mn-lt"/>
                <a:ea typeface="+mn-ea"/>
                <a:cs typeface="+mn-cs"/>
              </a:rPr>
              <a:t>Nearly 4 in 10 students are indirectly exposed to the legal system before they turn 18 (U. MI, 2022)</a:t>
            </a:r>
            <a:endParaRPr lang="en-US" sz="2000" dirty="0">
              <a:latin typeface="+mn-lt"/>
              <a:ea typeface="+mn-ea"/>
              <a:cs typeface="+mn-cs"/>
            </a:endParaRPr>
          </a:p>
          <a:p>
            <a:pPr lvl="2"/>
            <a:endParaRPr lang="en-US" sz="1800" dirty="0">
              <a:latin typeface="+mn-lt"/>
              <a:ea typeface="+mn-ea"/>
              <a:cs typeface="+mn-cs"/>
            </a:endParaRPr>
          </a:p>
          <a:p>
            <a:pPr marL="457200" lvl="1" indent="0">
              <a:buNone/>
            </a:pPr>
            <a:r>
              <a:rPr lang="en-US" sz="2000" dirty="0">
                <a:latin typeface="+mn-lt"/>
                <a:ea typeface="+mn-ea"/>
                <a:cs typeface="+mn-cs"/>
              </a:rPr>
              <a:t>5. Heather shows up to school wearing a boot around her foot. They want to leave PEAQ 111 while remaining in ENG 263 and GEOG 208. </a:t>
            </a:r>
          </a:p>
          <a:p>
            <a:pPr marL="457200" lvl="1" indent="0">
              <a:buNone/>
            </a:pPr>
            <a:endParaRPr lang="en-US" sz="2000" dirty="0">
              <a:latin typeface="+mn-lt"/>
              <a:ea typeface="+mn-ea"/>
              <a:cs typeface="+mn-cs"/>
            </a:endParaRPr>
          </a:p>
          <a:p>
            <a:pPr marL="457200" lvl="1" indent="0">
              <a:buNone/>
            </a:pPr>
            <a:r>
              <a:rPr lang="en-US" sz="2000" dirty="0">
                <a:latin typeface="+mn-lt"/>
                <a:ea typeface="+mn-ea"/>
                <a:cs typeface="+mn-cs"/>
              </a:rPr>
              <a:t>6. </a:t>
            </a:r>
            <a:r>
              <a:rPr lang="en-US" sz="2000" b="1" dirty="0">
                <a:latin typeface="+mn-lt"/>
                <a:ea typeface="+mn-ea"/>
                <a:cs typeface="+mn-cs"/>
              </a:rPr>
              <a:t>Bonus: </a:t>
            </a:r>
            <a:r>
              <a:rPr lang="en-US" sz="2000" dirty="0">
                <a:latin typeface="+mn-lt"/>
                <a:ea typeface="+mn-ea"/>
                <a:cs typeface="+mn-cs"/>
              </a:rPr>
              <a:t>Bronwyn is too excited to sign up for </a:t>
            </a:r>
            <a:r>
              <a:rPr lang="en-US" sz="2000" dirty="0" err="1">
                <a:latin typeface="+mn-lt"/>
                <a:ea typeface="+mn-ea"/>
                <a:cs typeface="+mn-cs"/>
              </a:rPr>
              <a:t>CiHS</a:t>
            </a:r>
            <a:r>
              <a:rPr lang="en-US" sz="2000" dirty="0">
                <a:latin typeface="+mn-lt"/>
                <a:ea typeface="+mn-ea"/>
                <a:cs typeface="+mn-cs"/>
              </a:rPr>
              <a:t> classes on the first day. She accidentally signs up for PHYS 181 instead of PSY 101. </a:t>
            </a:r>
          </a:p>
        </p:txBody>
      </p:sp>
      <p:sp>
        <p:nvSpPr>
          <p:cNvPr id="4" name="TextBox 3">
            <a:extLst>
              <a:ext uri="{FF2B5EF4-FFF2-40B4-BE49-F238E27FC236}">
                <a16:creationId xmlns:a16="http://schemas.microsoft.com/office/drawing/2014/main" id="{A6DD18F9-7999-3DAF-2345-D77020E5B2EC}"/>
              </a:ext>
            </a:extLst>
          </p:cNvPr>
          <p:cNvSpPr txBox="1"/>
          <p:nvPr/>
        </p:nvSpPr>
        <p:spPr>
          <a:xfrm>
            <a:off x="-139148" y="1446384"/>
            <a:ext cx="4661673" cy="3600986"/>
          </a:xfrm>
          <a:prstGeom prst="rect">
            <a:avLst/>
          </a:prstGeom>
          <a:noFill/>
        </p:spPr>
        <p:txBody>
          <a:bodyPr wrap="square" rtlCol="0">
            <a:spAutoFit/>
          </a:bodyPr>
          <a:lstStyle/>
          <a:p>
            <a:pPr lvl="1"/>
            <a:r>
              <a:rPr lang="en-US" b="1" dirty="0">
                <a:solidFill>
                  <a:schemeClr val="bg1"/>
                </a:solidFill>
              </a:rPr>
              <a:t>Answer Key </a:t>
            </a:r>
          </a:p>
          <a:p>
            <a:pPr lvl="1"/>
            <a:endParaRPr lang="en-US" sz="1500" dirty="0">
              <a:solidFill>
                <a:schemeClr val="bg1"/>
              </a:solidFill>
            </a:endParaRPr>
          </a:p>
          <a:p>
            <a:pPr lvl="1"/>
            <a:r>
              <a:rPr lang="en-US" sz="1500" dirty="0">
                <a:solidFill>
                  <a:schemeClr val="bg1"/>
                </a:solidFill>
              </a:rPr>
              <a:t>1.  Complete Withdrawal</a:t>
            </a:r>
          </a:p>
          <a:p>
            <a:pPr lvl="1"/>
            <a:endParaRPr lang="en-US" sz="1500" dirty="0">
              <a:solidFill>
                <a:schemeClr val="bg1"/>
              </a:solidFill>
            </a:endParaRPr>
          </a:p>
          <a:p>
            <a:pPr lvl="1"/>
            <a:r>
              <a:rPr lang="en-US" sz="1500" dirty="0">
                <a:solidFill>
                  <a:schemeClr val="bg1"/>
                </a:solidFill>
              </a:rPr>
              <a:t>2. Complete Withdrawal</a:t>
            </a:r>
          </a:p>
          <a:p>
            <a:pPr lvl="1"/>
            <a:endParaRPr lang="en-US" sz="1500" dirty="0">
              <a:solidFill>
                <a:schemeClr val="bg1"/>
              </a:solidFill>
            </a:endParaRPr>
          </a:p>
          <a:p>
            <a:pPr lvl="1"/>
            <a:r>
              <a:rPr lang="en-US" sz="1500" dirty="0">
                <a:solidFill>
                  <a:schemeClr val="bg1"/>
                </a:solidFill>
              </a:rPr>
              <a:t>3. Uncontested Withdrawal</a:t>
            </a:r>
          </a:p>
          <a:p>
            <a:pPr lvl="1"/>
            <a:endParaRPr lang="en-US" sz="1500" dirty="0">
              <a:solidFill>
                <a:schemeClr val="bg1"/>
              </a:solidFill>
            </a:endParaRPr>
          </a:p>
          <a:p>
            <a:pPr lvl="1"/>
            <a:r>
              <a:rPr lang="en-US" sz="1500" dirty="0">
                <a:solidFill>
                  <a:schemeClr val="bg1"/>
                </a:solidFill>
              </a:rPr>
              <a:t>4. Complete Withdrawal</a:t>
            </a:r>
          </a:p>
          <a:p>
            <a:pPr lvl="1"/>
            <a:endParaRPr lang="en-US" sz="1500" dirty="0">
              <a:solidFill>
                <a:schemeClr val="bg1"/>
              </a:solidFill>
            </a:endParaRPr>
          </a:p>
          <a:p>
            <a:pPr lvl="1"/>
            <a:r>
              <a:rPr lang="en-US" sz="1500" dirty="0">
                <a:solidFill>
                  <a:schemeClr val="bg1"/>
                </a:solidFill>
              </a:rPr>
              <a:t>5. Hardship or uncontested Withdrawal</a:t>
            </a:r>
          </a:p>
          <a:p>
            <a:pPr lvl="1"/>
            <a:endParaRPr lang="en-US" sz="1500" dirty="0">
              <a:solidFill>
                <a:schemeClr val="bg1"/>
              </a:solidFill>
            </a:endParaRPr>
          </a:p>
          <a:p>
            <a:pPr lvl="1"/>
            <a:r>
              <a:rPr lang="en-US" sz="1500" dirty="0">
                <a:solidFill>
                  <a:schemeClr val="bg1"/>
                </a:solidFill>
              </a:rPr>
              <a:t>6. Drop</a:t>
            </a:r>
          </a:p>
          <a:p>
            <a:pPr lvl="1"/>
            <a:endParaRPr lang="en-US" sz="1500" dirty="0">
              <a:solidFill>
                <a:schemeClr val="bg1"/>
              </a:solidFill>
            </a:endParaRPr>
          </a:p>
          <a:p>
            <a:pPr lvl="1"/>
            <a:r>
              <a:rPr lang="en-US" sz="1500" dirty="0">
                <a:solidFill>
                  <a:schemeClr val="bg1"/>
                </a:solidFill>
              </a:rPr>
              <a:t>How many did you get right?</a:t>
            </a:r>
          </a:p>
        </p:txBody>
      </p:sp>
      <p:pic>
        <p:nvPicPr>
          <p:cNvPr id="5" name="Picture 4" descr="A group of women posing for a photo&#10;&#10;AI-generated content may be incorrect.">
            <a:extLst>
              <a:ext uri="{FF2B5EF4-FFF2-40B4-BE49-F238E27FC236}">
                <a16:creationId xmlns:a16="http://schemas.microsoft.com/office/drawing/2014/main" id="{CCE5FA6B-31CA-EDE8-11D1-4C4F07073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59" y="5147476"/>
            <a:ext cx="2548741" cy="1551073"/>
          </a:xfrm>
          <a:prstGeom prst="rect">
            <a:avLst/>
          </a:prstGeom>
        </p:spPr>
      </p:pic>
    </p:spTree>
    <p:extLst>
      <p:ext uri="{BB962C8B-B14F-4D97-AF65-F5344CB8AC3E}">
        <p14:creationId xmlns:p14="http://schemas.microsoft.com/office/powerpoint/2010/main" val="3635416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C50094-8B45-D0B7-B1B5-A876C6AE6C55}"/>
              </a:ext>
            </a:extLst>
          </p:cNvPr>
          <p:cNvSpPr>
            <a:spLocks noGrp="1"/>
          </p:cNvSpPr>
          <p:nvPr>
            <p:ph type="subTitle" idx="1"/>
          </p:nvPr>
        </p:nvSpPr>
        <p:spPr>
          <a:xfrm>
            <a:off x="1274315" y="1863786"/>
            <a:ext cx="9813988" cy="1312552"/>
          </a:xfrm>
        </p:spPr>
        <p:txBody>
          <a:bodyPr>
            <a:noAutofit/>
          </a:bodyPr>
          <a:lstStyle/>
          <a:p>
            <a:pPr marL="0" indent="0" algn="l">
              <a:buNone/>
            </a:pPr>
            <a:r>
              <a:rPr lang="en-US" sz="3200" dirty="0"/>
              <a:t>Contact Us:</a:t>
            </a:r>
          </a:p>
          <a:p>
            <a:pPr marL="0" indent="0" algn="l">
              <a:buNone/>
            </a:pPr>
            <a:r>
              <a:rPr lang="en-US" sz="2800" u="sng" dirty="0"/>
              <a:t>Email</a:t>
            </a:r>
            <a:r>
              <a:rPr lang="en-US" sz="2800" dirty="0"/>
              <a:t>: </a:t>
            </a:r>
            <a:r>
              <a:rPr lang="en-US" sz="2800" dirty="0">
                <a:hlinkClick r:id="rId3"/>
              </a:rPr>
              <a:t>HSPartnerships@cwu.edu</a:t>
            </a:r>
            <a:r>
              <a:rPr lang="en-US" sz="2800" dirty="0"/>
              <a:t> </a:t>
            </a:r>
          </a:p>
          <a:p>
            <a:pPr marL="0" indent="0" algn="l">
              <a:buNone/>
            </a:pPr>
            <a:r>
              <a:rPr lang="en-US" sz="2800" u="sng" dirty="0"/>
              <a:t>Phone</a:t>
            </a:r>
            <a:r>
              <a:rPr lang="en-US" sz="2800" dirty="0"/>
              <a:t>: 509-963-1351</a:t>
            </a:r>
          </a:p>
          <a:p>
            <a:pPr marL="0" indent="0" algn="l">
              <a:buNone/>
            </a:pPr>
            <a:r>
              <a:rPr lang="en-US" sz="2800" u="sng" dirty="0"/>
              <a:t>Website</a:t>
            </a:r>
            <a:r>
              <a:rPr lang="en-US" sz="2800" dirty="0"/>
              <a:t>: </a:t>
            </a:r>
            <a:r>
              <a:rPr lang="en-US" sz="2800" dirty="0">
                <a:hlinkClick r:id="rId4"/>
              </a:rPr>
              <a:t>https://www.cwu.edu/academics/specialized-programs/college-high-school/</a:t>
            </a:r>
            <a:r>
              <a:rPr lang="en-US" sz="2800" dirty="0"/>
              <a:t> </a:t>
            </a:r>
            <a:endParaRPr lang="en-US" dirty="0"/>
          </a:p>
          <a:p>
            <a:pPr marL="0" indent="0" algn="l">
              <a:buNone/>
            </a:pPr>
            <a:endParaRPr lang="en-US" sz="2800" dirty="0"/>
          </a:p>
          <a:p>
            <a:pPr marL="0" indent="0" algn="l">
              <a:buNone/>
            </a:pPr>
            <a:r>
              <a:rPr lang="en-US" sz="3200" dirty="0"/>
              <a:t>Contact Me:</a:t>
            </a:r>
          </a:p>
          <a:p>
            <a:pPr marL="0" indent="0" algn="l">
              <a:buNone/>
            </a:pPr>
            <a:r>
              <a:rPr lang="en-US" sz="2800" u="sng" dirty="0"/>
              <a:t>Email</a:t>
            </a:r>
            <a:r>
              <a:rPr lang="en-US" sz="2800" dirty="0"/>
              <a:t>: jonathan.Salazar@cwu.edu </a:t>
            </a:r>
          </a:p>
          <a:p>
            <a:pPr marL="0" indent="0" algn="l">
              <a:buNone/>
            </a:pPr>
            <a:r>
              <a:rPr lang="en-US" sz="2800" u="sng" dirty="0"/>
              <a:t>Phone</a:t>
            </a:r>
            <a:r>
              <a:rPr lang="en-US" sz="2800" dirty="0"/>
              <a:t>: 509-963-1731</a:t>
            </a:r>
          </a:p>
        </p:txBody>
      </p:sp>
    </p:spTree>
    <p:extLst>
      <p:ext uri="{BB962C8B-B14F-4D97-AF65-F5344CB8AC3E}">
        <p14:creationId xmlns:p14="http://schemas.microsoft.com/office/powerpoint/2010/main" val="3315953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90419BF-849A-B50C-4C73-F78BEEDED68B}"/>
              </a:ext>
            </a:extLst>
          </p:cNvPr>
          <p:cNvGraphicFramePr>
            <a:graphicFrameLocks noGrp="1"/>
          </p:cNvGraphicFramePr>
          <p:nvPr>
            <p:ph sz="half" idx="1"/>
            <p:extLst>
              <p:ext uri="{D42A27DB-BD31-4B8C-83A1-F6EECF244321}">
                <p14:modId xmlns:p14="http://schemas.microsoft.com/office/powerpoint/2010/main" val="4290847392"/>
              </p:ext>
            </p:extLst>
          </p:nvPr>
        </p:nvGraphicFramePr>
        <p:xfrm>
          <a:off x="585788" y="1389062"/>
          <a:ext cx="11123612" cy="5223772"/>
        </p:xfrm>
        <a:graphic>
          <a:graphicData uri="http://schemas.openxmlformats.org/drawingml/2006/table">
            <a:tbl>
              <a:tblPr firstRow="1" bandRow="1">
                <a:tableStyleId>{5C22544A-7EE6-4342-B048-85BDC9FD1C3A}</a:tableStyleId>
              </a:tblPr>
              <a:tblGrid>
                <a:gridCol w="3716581">
                  <a:extLst>
                    <a:ext uri="{9D8B030D-6E8A-4147-A177-3AD203B41FA5}">
                      <a16:colId xmlns:a16="http://schemas.microsoft.com/office/drawing/2014/main" val="3107290039"/>
                    </a:ext>
                  </a:extLst>
                </a:gridCol>
                <a:gridCol w="7407031">
                  <a:extLst>
                    <a:ext uri="{9D8B030D-6E8A-4147-A177-3AD203B41FA5}">
                      <a16:colId xmlns:a16="http://schemas.microsoft.com/office/drawing/2014/main" val="1015509108"/>
                    </a:ext>
                  </a:extLst>
                </a:gridCol>
              </a:tblGrid>
              <a:tr h="554595">
                <a:tc>
                  <a:txBody>
                    <a:bodyPr/>
                    <a:lstStyle/>
                    <a:p>
                      <a:r>
                        <a:rPr lang="en-US" dirty="0"/>
                        <a:t>Time</a:t>
                      </a:r>
                    </a:p>
                  </a:txBody>
                  <a:tcPr/>
                </a:tc>
                <a:tc>
                  <a:txBody>
                    <a:bodyPr/>
                    <a:lstStyle/>
                    <a:p>
                      <a:r>
                        <a:rPr lang="en-US" dirty="0"/>
                        <a:t>Subject</a:t>
                      </a:r>
                    </a:p>
                  </a:txBody>
                  <a:tcPr/>
                </a:tc>
                <a:extLst>
                  <a:ext uri="{0D108BD9-81ED-4DB2-BD59-A6C34878D82A}">
                    <a16:rowId xmlns:a16="http://schemas.microsoft.com/office/drawing/2014/main" val="2251893592"/>
                  </a:ext>
                </a:extLst>
              </a:tr>
              <a:tr h="554595">
                <a:tc>
                  <a:txBody>
                    <a:bodyPr/>
                    <a:lstStyle/>
                    <a:p>
                      <a:pPr algn="ctr"/>
                      <a:r>
                        <a:rPr lang="en-US" sz="2400" b="1" dirty="0"/>
                        <a:t>8:40 am – 9:25 am</a:t>
                      </a:r>
                    </a:p>
                  </a:txBody>
                  <a:tcPr/>
                </a:tc>
                <a:tc>
                  <a:txBody>
                    <a:bodyPr/>
                    <a:lstStyle/>
                    <a:p>
                      <a:r>
                        <a:rPr lang="en-US" sz="2400" b="1" dirty="0"/>
                        <a:t>New Partner Orientation</a:t>
                      </a:r>
                    </a:p>
                  </a:txBody>
                  <a:tcPr/>
                </a:tc>
                <a:extLst>
                  <a:ext uri="{0D108BD9-81ED-4DB2-BD59-A6C34878D82A}">
                    <a16:rowId xmlns:a16="http://schemas.microsoft.com/office/drawing/2014/main" val="4245936808"/>
                  </a:ext>
                </a:extLst>
              </a:tr>
              <a:tr h="554595">
                <a:tc>
                  <a:txBody>
                    <a:bodyPr/>
                    <a:lstStyle/>
                    <a:p>
                      <a:pPr algn="ctr"/>
                      <a:r>
                        <a:rPr lang="en-US" sz="2400" b="1" dirty="0"/>
                        <a:t>9:35 am – 10:10 am </a:t>
                      </a:r>
                    </a:p>
                  </a:txBody>
                  <a:tcPr/>
                </a:tc>
                <a:tc>
                  <a:txBody>
                    <a:bodyPr/>
                    <a:lstStyle/>
                    <a:p>
                      <a:r>
                        <a:rPr lang="en-US" sz="2400" b="1" dirty="0"/>
                        <a:t>Break Out #1</a:t>
                      </a:r>
                    </a:p>
                  </a:txBody>
                  <a:tcPr/>
                </a:tc>
                <a:extLst>
                  <a:ext uri="{0D108BD9-81ED-4DB2-BD59-A6C34878D82A}">
                    <a16:rowId xmlns:a16="http://schemas.microsoft.com/office/drawing/2014/main" val="2739233881"/>
                  </a:ext>
                </a:extLst>
              </a:tr>
              <a:tr h="554595">
                <a:tc>
                  <a:txBody>
                    <a:bodyPr/>
                    <a:lstStyle/>
                    <a:p>
                      <a:pPr algn="ctr"/>
                      <a:r>
                        <a:rPr lang="en-US" sz="2400" b="1" dirty="0"/>
                        <a:t>10:20 am – 10:55 am </a:t>
                      </a:r>
                    </a:p>
                  </a:txBody>
                  <a:tcPr/>
                </a:tc>
                <a:tc>
                  <a:txBody>
                    <a:bodyPr/>
                    <a:lstStyle/>
                    <a:p>
                      <a:r>
                        <a:rPr lang="en-US" sz="2400" b="1" dirty="0"/>
                        <a:t>Break Out #2</a:t>
                      </a:r>
                    </a:p>
                  </a:txBody>
                  <a:tcPr/>
                </a:tc>
                <a:extLst>
                  <a:ext uri="{0D108BD9-81ED-4DB2-BD59-A6C34878D82A}">
                    <a16:rowId xmlns:a16="http://schemas.microsoft.com/office/drawing/2014/main" val="984717171"/>
                  </a:ext>
                </a:extLst>
              </a:tr>
              <a:tr h="1602444">
                <a:tc>
                  <a:txBody>
                    <a:bodyPr/>
                    <a:lstStyle/>
                    <a:p>
                      <a:pPr algn="ctr"/>
                      <a:r>
                        <a:rPr lang="en-US" sz="2400" b="1" dirty="0"/>
                        <a:t>11:05 am – 12:00 pm</a:t>
                      </a:r>
                    </a:p>
                  </a:txBody>
                  <a:tcPr/>
                </a:tc>
                <a:tc>
                  <a:txBody>
                    <a:bodyPr/>
                    <a:lstStyle/>
                    <a:p>
                      <a:pPr marL="342900" indent="-342900">
                        <a:buFont typeface="Arial" panose="020B0604020202020204" pitchFamily="34" charset="0"/>
                        <a:buChar char="•"/>
                      </a:pPr>
                      <a:r>
                        <a:rPr lang="en-US" sz="2400" b="1" dirty="0"/>
                        <a:t>New Partners – Discipline Specific Orientation with Liaisons</a:t>
                      </a:r>
                    </a:p>
                    <a:p>
                      <a:pPr marL="342900" indent="-342900">
                        <a:buFont typeface="Arial" panose="020B0604020202020204" pitchFamily="34" charset="0"/>
                        <a:buChar char="•"/>
                      </a:pPr>
                      <a:r>
                        <a:rPr lang="en-US" sz="2400" b="1" dirty="0"/>
                        <a:t>Veterans &amp; Admins – Interactive Q &amp; A</a:t>
                      </a:r>
                    </a:p>
                  </a:txBody>
                  <a:tcPr/>
                </a:tc>
                <a:extLst>
                  <a:ext uri="{0D108BD9-81ED-4DB2-BD59-A6C34878D82A}">
                    <a16:rowId xmlns:a16="http://schemas.microsoft.com/office/drawing/2014/main" val="3095502325"/>
                  </a:ext>
                </a:extLst>
              </a:tr>
              <a:tr h="554595">
                <a:tc>
                  <a:txBody>
                    <a:bodyPr/>
                    <a:lstStyle/>
                    <a:p>
                      <a:pPr algn="ctr"/>
                      <a:r>
                        <a:rPr lang="en-US" sz="2400" b="1" dirty="0"/>
                        <a:t>12:00 pm – 12:45 pm</a:t>
                      </a:r>
                    </a:p>
                  </a:txBody>
                  <a:tcPr/>
                </a:tc>
                <a:tc>
                  <a:txBody>
                    <a:bodyPr/>
                    <a:lstStyle/>
                    <a:p>
                      <a:r>
                        <a:rPr lang="en-US" sz="2400" b="1" dirty="0"/>
                        <a:t>Lunch/New Partner cont.</a:t>
                      </a:r>
                    </a:p>
                  </a:txBody>
                  <a:tcPr/>
                </a:tc>
                <a:extLst>
                  <a:ext uri="{0D108BD9-81ED-4DB2-BD59-A6C34878D82A}">
                    <a16:rowId xmlns:a16="http://schemas.microsoft.com/office/drawing/2014/main" val="4276520543"/>
                  </a:ext>
                </a:extLst>
              </a:tr>
              <a:tr h="848353">
                <a:tc>
                  <a:txBody>
                    <a:bodyPr/>
                    <a:lstStyle/>
                    <a:p>
                      <a:pPr algn="ctr"/>
                      <a:r>
                        <a:rPr lang="en-US" sz="2400" b="1" dirty="0"/>
                        <a:t>12:45 pm – 3:00 pm</a:t>
                      </a:r>
                    </a:p>
                  </a:txBody>
                  <a:tcPr/>
                </a:tc>
                <a:tc>
                  <a:txBody>
                    <a:bodyPr/>
                    <a:lstStyle/>
                    <a:p>
                      <a:r>
                        <a:rPr lang="en-US" sz="2400" b="1" dirty="0"/>
                        <a:t>All with liaison for Professional Development</a:t>
                      </a:r>
                    </a:p>
                  </a:txBody>
                  <a:tcPr/>
                </a:tc>
                <a:extLst>
                  <a:ext uri="{0D108BD9-81ED-4DB2-BD59-A6C34878D82A}">
                    <a16:rowId xmlns:a16="http://schemas.microsoft.com/office/drawing/2014/main" val="2552244368"/>
                  </a:ext>
                </a:extLst>
              </a:tr>
            </a:tbl>
          </a:graphicData>
        </a:graphic>
      </p:graphicFrame>
      <p:sp>
        <p:nvSpPr>
          <p:cNvPr id="3" name="Title 2">
            <a:extLst>
              <a:ext uri="{FF2B5EF4-FFF2-40B4-BE49-F238E27FC236}">
                <a16:creationId xmlns:a16="http://schemas.microsoft.com/office/drawing/2014/main" id="{DFE6BF91-B9A8-99F6-F9CA-E1DA16427542}"/>
              </a:ext>
            </a:extLst>
          </p:cNvPr>
          <p:cNvSpPr>
            <a:spLocks noGrp="1"/>
          </p:cNvSpPr>
          <p:nvPr>
            <p:ph type="title"/>
          </p:nvPr>
        </p:nvSpPr>
        <p:spPr/>
        <p:txBody>
          <a:bodyPr/>
          <a:lstStyle/>
          <a:p>
            <a:r>
              <a:rPr lang="en-US" dirty="0"/>
              <a:t>Agenda for the day</a:t>
            </a:r>
          </a:p>
        </p:txBody>
      </p:sp>
    </p:spTree>
    <p:extLst>
      <p:ext uri="{BB962C8B-B14F-4D97-AF65-F5344CB8AC3E}">
        <p14:creationId xmlns:p14="http://schemas.microsoft.com/office/powerpoint/2010/main" val="1144643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E00A704-F3E8-B1EE-0935-4F61A81C63B6}"/>
              </a:ext>
            </a:extLst>
          </p:cNvPr>
          <p:cNvSpPr>
            <a:spLocks noGrp="1"/>
          </p:cNvSpPr>
          <p:nvPr>
            <p:ph sz="half" idx="1"/>
          </p:nvPr>
        </p:nvSpPr>
        <p:spPr>
          <a:xfrm>
            <a:off x="585740" y="1377107"/>
            <a:ext cx="5510260" cy="4973997"/>
          </a:xfrm>
        </p:spPr>
        <p:txBody>
          <a:bodyPr>
            <a:noAutofit/>
          </a:bodyPr>
          <a:lstStyle/>
          <a:p>
            <a:pPr marL="0" indent="0">
              <a:lnSpc>
                <a:spcPct val="150000"/>
              </a:lnSpc>
              <a:spcBef>
                <a:spcPct val="0"/>
              </a:spcBef>
              <a:buNone/>
            </a:pPr>
            <a:r>
              <a:rPr lang="en-US" sz="2400" b="1" dirty="0">
                <a:latin typeface="Aptos Display" panose="020B0004020202020204" pitchFamily="34" charset="0"/>
                <a:ea typeface="Inter Semi Bold" panose="02000703000000020004" pitchFamily="2" charset="0"/>
                <a:cs typeface="Inter Semi Bold" panose="02000703000000020004" pitchFamily="2" charset="0"/>
              </a:rPr>
              <a:t>First Floor Rooms</a:t>
            </a:r>
          </a:p>
          <a:p>
            <a:pPr>
              <a:lnSpc>
                <a:spcPct val="150000"/>
              </a:lnSpc>
              <a:spcBef>
                <a:spcPct val="0"/>
              </a:spcBef>
            </a:pPr>
            <a:r>
              <a:rPr lang="en-US" sz="2400" u="sng" dirty="0">
                <a:latin typeface="Aptos Display" panose="020B0004020202020204" pitchFamily="34" charset="0"/>
                <a:ea typeface="Inter Semi Bold" panose="02000703000000020004" pitchFamily="2" charset="0"/>
                <a:cs typeface="Inter Semi Bold" panose="02000703000000020004" pitchFamily="2" charset="0"/>
              </a:rPr>
              <a:t>Breakout Rooms</a:t>
            </a:r>
          </a:p>
          <a:p>
            <a:pPr lvl="1">
              <a:lnSpc>
                <a:spcPct val="150000"/>
              </a:lnSpc>
              <a:spcBef>
                <a:spcPct val="0"/>
              </a:spcBef>
            </a:pPr>
            <a:r>
              <a:rPr lang="en-US" sz="2200" dirty="0">
                <a:latin typeface="Aptos Display" panose="020B0004020202020204" pitchFamily="34" charset="0"/>
                <a:ea typeface="Inter Semi Bold" panose="02000703000000020004" pitchFamily="2" charset="0"/>
                <a:cs typeface="Inter Semi Bold" panose="02000703000000020004" pitchFamily="2" charset="0"/>
              </a:rPr>
              <a:t>FAQs w/ Zane </a:t>
            </a:r>
            <a:r>
              <a:rPr lang="en-US" sz="2000" dirty="0">
                <a:latin typeface="Aptos Display" panose="020B0004020202020204" pitchFamily="34" charset="0"/>
                <a:ea typeface="Inter Semi Bold" panose="02000703000000020004" pitchFamily="2" charset="0"/>
                <a:cs typeface="Inter Semi Bold" panose="02000703000000020004" pitchFamily="2" charset="0"/>
              </a:rPr>
              <a:t>– </a:t>
            </a:r>
            <a:r>
              <a:rPr lang="en-US" sz="2200" dirty="0">
                <a:latin typeface="Aptos Display" panose="020B0004020202020204" pitchFamily="34" charset="0"/>
                <a:ea typeface="Inter Semi Bold" panose="02000703000000020004" pitchFamily="2" charset="0"/>
                <a:cs typeface="Inter Semi Bold" panose="02000703000000020004" pitchFamily="2" charset="0"/>
              </a:rPr>
              <a:t>Room 150</a:t>
            </a:r>
          </a:p>
          <a:p>
            <a:pPr lvl="1">
              <a:lnSpc>
                <a:spcPct val="150000"/>
              </a:lnSpc>
              <a:spcBef>
                <a:spcPct val="0"/>
              </a:spcBef>
            </a:pPr>
            <a:r>
              <a:rPr lang="en-US" sz="2200" dirty="0">
                <a:latin typeface="Aptos Display" panose="020B0004020202020204" pitchFamily="34" charset="0"/>
                <a:ea typeface="Inter Semi Bold" panose="02000703000000020004" pitchFamily="2" charset="0"/>
                <a:cs typeface="Inter Semi Bold" panose="02000703000000020004" pitchFamily="2" charset="0"/>
              </a:rPr>
              <a:t>Advising w/ Angelia </a:t>
            </a:r>
            <a:r>
              <a:rPr lang="en-US" sz="2000" dirty="0">
                <a:latin typeface="Aptos Display" panose="020B0004020202020204" pitchFamily="34" charset="0"/>
                <a:ea typeface="Inter Semi Bold" panose="02000703000000020004" pitchFamily="2" charset="0"/>
                <a:cs typeface="Inter Semi Bold" panose="02000703000000020004" pitchFamily="2" charset="0"/>
              </a:rPr>
              <a:t>– </a:t>
            </a:r>
            <a:r>
              <a:rPr lang="en-US" sz="2200" dirty="0">
                <a:latin typeface="Aptos Display" panose="020B0004020202020204" pitchFamily="34" charset="0"/>
                <a:ea typeface="Inter Semi Bold" panose="02000703000000020004" pitchFamily="2" charset="0"/>
                <a:cs typeface="Inter Semi Bold" panose="02000703000000020004" pitchFamily="2" charset="0"/>
              </a:rPr>
              <a:t>Room 152</a:t>
            </a:r>
          </a:p>
          <a:p>
            <a:pPr marL="457200" lvl="1" indent="0">
              <a:lnSpc>
                <a:spcPct val="150000"/>
              </a:lnSpc>
              <a:spcBef>
                <a:spcPct val="0"/>
              </a:spcBef>
              <a:buNone/>
            </a:pPr>
            <a:endParaRPr lang="en-US" sz="2400" dirty="0">
              <a:latin typeface="Aptos Display" panose="020B0004020202020204" pitchFamily="34" charset="0"/>
              <a:ea typeface="Inter Semi Bold" panose="02000703000000020004" pitchFamily="2" charset="0"/>
              <a:cs typeface="Inter Semi Bold" panose="02000703000000020004" pitchFamily="2" charset="0"/>
            </a:endParaRPr>
          </a:p>
          <a:p>
            <a:pPr>
              <a:lnSpc>
                <a:spcPct val="150000"/>
              </a:lnSpc>
              <a:spcBef>
                <a:spcPct val="0"/>
              </a:spcBef>
            </a:pPr>
            <a:r>
              <a:rPr lang="en-US" sz="2400" dirty="0">
                <a:latin typeface="Aptos Display" panose="020B0004020202020204" pitchFamily="34" charset="0"/>
                <a:ea typeface="Inter Semi Bold" panose="02000703000000020004" pitchFamily="2" charset="0"/>
                <a:cs typeface="Inter Semi Bold" panose="02000703000000020004" pitchFamily="2" charset="0"/>
              </a:rPr>
              <a:t>Communication – Room 136</a:t>
            </a:r>
          </a:p>
          <a:p>
            <a:pPr>
              <a:lnSpc>
                <a:spcPct val="150000"/>
              </a:lnSpc>
              <a:spcBef>
                <a:spcPct val="0"/>
              </a:spcBef>
            </a:pPr>
            <a:r>
              <a:rPr lang="en-US" sz="2400" dirty="0">
                <a:latin typeface="Aptos Display" panose="020B0004020202020204" pitchFamily="34" charset="0"/>
                <a:ea typeface="Inter Semi Bold" panose="02000703000000020004" pitchFamily="2" charset="0"/>
                <a:cs typeface="Inter Semi Bold" panose="02000703000000020004" pitchFamily="2" charset="0"/>
              </a:rPr>
              <a:t>Math – Meet in Lobby.</a:t>
            </a:r>
          </a:p>
          <a:p>
            <a:pPr>
              <a:lnSpc>
                <a:spcPct val="150000"/>
              </a:lnSpc>
              <a:spcBef>
                <a:spcPct val="0"/>
              </a:spcBef>
            </a:pPr>
            <a:r>
              <a:rPr lang="en-US" sz="2400" dirty="0">
                <a:latin typeface="Aptos Display" panose="020B0004020202020204" pitchFamily="34" charset="0"/>
                <a:ea typeface="Inter Semi Bold" panose="02000703000000020004" pitchFamily="2" charset="0"/>
                <a:cs typeface="Inter Semi Bold" panose="02000703000000020004" pitchFamily="2" charset="0"/>
              </a:rPr>
              <a:t>Physics – Meet in Lobby.</a:t>
            </a:r>
          </a:p>
          <a:p>
            <a:pPr>
              <a:lnSpc>
                <a:spcPct val="150000"/>
              </a:lnSpc>
              <a:spcBef>
                <a:spcPct val="0"/>
              </a:spcBef>
            </a:pPr>
            <a:r>
              <a:rPr lang="en-US" sz="2400" dirty="0">
                <a:latin typeface="Aptos Display" panose="020B0004020202020204" pitchFamily="34" charset="0"/>
                <a:ea typeface="Inter Semi Bold" panose="02000703000000020004" pitchFamily="2" charset="0"/>
                <a:cs typeface="Inter Semi Bold" panose="02000703000000020004" pitchFamily="2" charset="0"/>
              </a:rPr>
              <a:t>Returning Teachers &amp; Admin – Room 150</a:t>
            </a:r>
          </a:p>
          <a:p>
            <a:endParaRPr lang="en-US" sz="2400" dirty="0">
              <a:latin typeface="Aptos Display" panose="020B0004020202020204" pitchFamily="34" charset="0"/>
            </a:endParaRPr>
          </a:p>
        </p:txBody>
      </p:sp>
      <p:sp>
        <p:nvSpPr>
          <p:cNvPr id="7" name="Text Placeholder 6">
            <a:extLst>
              <a:ext uri="{FF2B5EF4-FFF2-40B4-BE49-F238E27FC236}">
                <a16:creationId xmlns:a16="http://schemas.microsoft.com/office/drawing/2014/main" id="{4332D60B-37BD-F2AE-8AD8-4A5D40AD5349}"/>
              </a:ext>
            </a:extLst>
          </p:cNvPr>
          <p:cNvSpPr>
            <a:spLocks noGrp="1"/>
          </p:cNvSpPr>
          <p:nvPr>
            <p:ph type="body" sz="quarter" idx="12"/>
          </p:nvPr>
        </p:nvSpPr>
        <p:spPr>
          <a:xfrm>
            <a:off x="6288000" y="1377107"/>
            <a:ext cx="5318260" cy="4541116"/>
          </a:xfrm>
        </p:spPr>
        <p:txBody>
          <a:bodyPr>
            <a:normAutofit fontScale="92500"/>
          </a:bodyPr>
          <a:lstStyle/>
          <a:p>
            <a:pPr marL="0" indent="0">
              <a:lnSpc>
                <a:spcPct val="150000"/>
              </a:lnSpc>
              <a:spcBef>
                <a:spcPct val="0"/>
              </a:spcBef>
              <a:buNone/>
            </a:pPr>
            <a:r>
              <a:rPr lang="en-US" sz="2800" b="1" dirty="0">
                <a:latin typeface="Aptos Display" panose="020B0004020202020204" pitchFamily="34" charset="0"/>
                <a:ea typeface="Inter Semi Bold" panose="02000703000000020004" pitchFamily="2" charset="0"/>
                <a:cs typeface="Inter Semi Bold" panose="02000703000000020004" pitchFamily="2" charset="0"/>
              </a:rPr>
              <a:t>Second Floor Rooms</a:t>
            </a:r>
            <a:endParaRPr lang="en-US" sz="2600" dirty="0">
              <a:latin typeface="Aptos Display" panose="020B0004020202020204" pitchFamily="34" charset="0"/>
              <a:ea typeface="Inter Semi Bold" panose="02000703000000020004" pitchFamily="2" charset="0"/>
              <a:cs typeface="Inter Semi Bold" panose="02000703000000020004" pitchFamily="2" charset="0"/>
            </a:endParaRPr>
          </a:p>
          <a:p>
            <a:pPr>
              <a:lnSpc>
                <a:spcPct val="150000"/>
              </a:lnSpc>
              <a:spcBef>
                <a:spcPct val="0"/>
              </a:spcBef>
            </a:pPr>
            <a:r>
              <a:rPr lang="en-US" sz="2600" dirty="0">
                <a:latin typeface="Aptos Display" panose="020B0004020202020204" pitchFamily="34" charset="0"/>
                <a:ea typeface="Inter Semi Bold" panose="02000703000000020004" pitchFamily="2" charset="0"/>
                <a:cs typeface="Inter Semi Bold" panose="02000703000000020004" pitchFamily="2" charset="0"/>
              </a:rPr>
              <a:t>Engineering &amp; Safety – Room 203</a:t>
            </a:r>
          </a:p>
          <a:p>
            <a:pPr>
              <a:lnSpc>
                <a:spcPct val="150000"/>
              </a:lnSpc>
              <a:spcBef>
                <a:spcPct val="0"/>
              </a:spcBef>
            </a:pPr>
            <a:r>
              <a:rPr lang="en-US" sz="2600" dirty="0">
                <a:latin typeface="Aptos Display" panose="020B0004020202020204" pitchFamily="34" charset="0"/>
                <a:ea typeface="Inter Semi Bold" panose="02000703000000020004" pitchFamily="2" charset="0"/>
                <a:cs typeface="Inter Semi Bold" panose="02000703000000020004" pitchFamily="2" charset="0"/>
              </a:rPr>
              <a:t>English- Room 202</a:t>
            </a:r>
          </a:p>
          <a:p>
            <a:pPr>
              <a:lnSpc>
                <a:spcPct val="150000"/>
              </a:lnSpc>
              <a:spcBef>
                <a:spcPct val="0"/>
              </a:spcBef>
            </a:pPr>
            <a:r>
              <a:rPr lang="en-US" sz="2600" dirty="0">
                <a:latin typeface="Aptos Display" panose="020B0004020202020204" pitchFamily="34" charset="0"/>
                <a:ea typeface="Inter Semi Bold" panose="02000703000000020004" pitchFamily="2" charset="0"/>
                <a:cs typeface="Inter Semi Bold" panose="02000703000000020004" pitchFamily="2" charset="0"/>
              </a:rPr>
              <a:t>Environmental Studies – Room 201</a:t>
            </a:r>
          </a:p>
          <a:p>
            <a:pPr>
              <a:lnSpc>
                <a:spcPct val="150000"/>
              </a:lnSpc>
              <a:spcBef>
                <a:spcPct val="0"/>
              </a:spcBef>
            </a:pPr>
            <a:r>
              <a:rPr lang="en-US" sz="2600" dirty="0">
                <a:latin typeface="Aptos Display" panose="020B0004020202020204" pitchFamily="34" charset="0"/>
                <a:ea typeface="Inter Semi Bold" panose="02000703000000020004" pitchFamily="2" charset="0"/>
                <a:cs typeface="Inter Semi Bold" panose="02000703000000020004" pitchFamily="2" charset="0"/>
              </a:rPr>
              <a:t>Finance – Room 224</a:t>
            </a:r>
          </a:p>
          <a:p>
            <a:pPr>
              <a:lnSpc>
                <a:spcPct val="150000"/>
              </a:lnSpc>
              <a:spcBef>
                <a:spcPct val="0"/>
              </a:spcBef>
            </a:pPr>
            <a:r>
              <a:rPr lang="en-US" sz="2600" dirty="0">
                <a:latin typeface="Aptos Display" panose="020B0004020202020204" pitchFamily="34" charset="0"/>
                <a:ea typeface="Inter Semi Bold" panose="02000703000000020004" pitchFamily="2" charset="0"/>
                <a:cs typeface="Inter Semi Bold" panose="02000703000000020004" pitchFamily="2" charset="0"/>
              </a:rPr>
              <a:t>History – Room 208-2</a:t>
            </a:r>
          </a:p>
          <a:p>
            <a:pPr>
              <a:lnSpc>
                <a:spcPct val="150000"/>
              </a:lnSpc>
              <a:spcBef>
                <a:spcPct val="0"/>
              </a:spcBef>
            </a:pPr>
            <a:r>
              <a:rPr lang="en-US" sz="2600" dirty="0">
                <a:latin typeface="Aptos Display" panose="020B0004020202020204" pitchFamily="34" charset="0"/>
                <a:ea typeface="Inter Semi Bold" panose="02000703000000020004" pitchFamily="2" charset="0"/>
                <a:cs typeface="Inter Semi Bold" panose="02000703000000020004" pitchFamily="2" charset="0"/>
              </a:rPr>
              <a:t>Physical Education – Room 209</a:t>
            </a:r>
          </a:p>
          <a:p>
            <a:pPr>
              <a:lnSpc>
                <a:spcPct val="150000"/>
              </a:lnSpc>
              <a:spcBef>
                <a:spcPct val="0"/>
              </a:spcBef>
            </a:pPr>
            <a:r>
              <a:rPr lang="en-US" sz="2600" dirty="0">
                <a:latin typeface="Aptos Display" panose="020B0004020202020204" pitchFamily="34" charset="0"/>
                <a:ea typeface="Inter Semi Bold" panose="02000703000000020004" pitchFamily="2" charset="0"/>
                <a:cs typeface="Inter Semi Bold" panose="02000703000000020004" pitchFamily="2" charset="0"/>
              </a:rPr>
              <a:t>Psychology – Room 228-19</a:t>
            </a:r>
          </a:p>
          <a:p>
            <a:endParaRPr lang="en-US" dirty="0"/>
          </a:p>
        </p:txBody>
      </p:sp>
      <p:sp>
        <p:nvSpPr>
          <p:cNvPr id="4" name="Title 3">
            <a:extLst>
              <a:ext uri="{FF2B5EF4-FFF2-40B4-BE49-F238E27FC236}">
                <a16:creationId xmlns:a16="http://schemas.microsoft.com/office/drawing/2014/main" id="{F997EB52-D46B-C9F9-B8AB-163CB2BA8545}"/>
              </a:ext>
            </a:extLst>
          </p:cNvPr>
          <p:cNvSpPr>
            <a:spLocks noGrp="1"/>
          </p:cNvSpPr>
          <p:nvPr>
            <p:ph type="title"/>
          </p:nvPr>
        </p:nvSpPr>
        <p:spPr/>
        <p:txBody>
          <a:bodyPr/>
          <a:lstStyle/>
          <a:p>
            <a:r>
              <a:rPr lang="en-US" dirty="0"/>
              <a:t>Room Locations</a:t>
            </a:r>
          </a:p>
        </p:txBody>
      </p:sp>
    </p:spTree>
    <p:extLst>
      <p:ext uri="{BB962C8B-B14F-4D97-AF65-F5344CB8AC3E}">
        <p14:creationId xmlns:p14="http://schemas.microsoft.com/office/powerpoint/2010/main" val="1364545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0862DD-798A-C72A-1B47-CBD1626463E1}"/>
              </a:ext>
            </a:extLst>
          </p:cNvPr>
          <p:cNvSpPr>
            <a:spLocks noGrp="1"/>
          </p:cNvSpPr>
          <p:nvPr>
            <p:ph sz="half" idx="1"/>
          </p:nvPr>
        </p:nvSpPr>
        <p:spPr>
          <a:xfrm>
            <a:off x="585741" y="1677054"/>
            <a:ext cx="11123658" cy="2785616"/>
          </a:xfrm>
        </p:spPr>
        <p:txBody>
          <a:bodyPr>
            <a:normAutofit/>
          </a:bodyPr>
          <a:lstStyle/>
          <a:p>
            <a:pPr algn="just"/>
            <a:r>
              <a:rPr lang="en-US" sz="4000" dirty="0"/>
              <a:t>Q1: How many people are involved with CWU </a:t>
            </a:r>
            <a:r>
              <a:rPr lang="en-US" sz="4000" dirty="0" err="1"/>
              <a:t>CiHS</a:t>
            </a:r>
            <a:r>
              <a:rPr lang="en-US" sz="4000" dirty="0"/>
              <a:t> at your school? District? </a:t>
            </a:r>
          </a:p>
          <a:p>
            <a:pPr algn="just"/>
            <a:endParaRPr lang="en-US" sz="4000" dirty="0"/>
          </a:p>
          <a:p>
            <a:pPr algn="just"/>
            <a:r>
              <a:rPr lang="en-US" sz="4000" dirty="0"/>
              <a:t>Q2: Who/what is a Reviewer?</a:t>
            </a:r>
          </a:p>
        </p:txBody>
      </p:sp>
      <p:sp>
        <p:nvSpPr>
          <p:cNvPr id="3" name="Title 2">
            <a:extLst>
              <a:ext uri="{FF2B5EF4-FFF2-40B4-BE49-F238E27FC236}">
                <a16:creationId xmlns:a16="http://schemas.microsoft.com/office/drawing/2014/main" id="{4EB1E2E8-0745-DDDB-FDDC-0686E4668937}"/>
              </a:ext>
            </a:extLst>
          </p:cNvPr>
          <p:cNvSpPr>
            <a:spLocks noGrp="1"/>
          </p:cNvSpPr>
          <p:nvPr>
            <p:ph type="title"/>
          </p:nvPr>
        </p:nvSpPr>
        <p:spPr/>
        <p:txBody>
          <a:bodyPr/>
          <a:lstStyle/>
          <a:p>
            <a:r>
              <a:rPr lang="en-US" sz="4400" dirty="0"/>
              <a:t>Discussion Questions</a:t>
            </a:r>
          </a:p>
        </p:txBody>
      </p:sp>
    </p:spTree>
    <p:extLst>
      <p:ext uri="{BB962C8B-B14F-4D97-AF65-F5344CB8AC3E}">
        <p14:creationId xmlns:p14="http://schemas.microsoft.com/office/powerpoint/2010/main" val="2814224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F8B57-CF5D-B444-6558-58C81EF0457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B12DA4-8B4C-7B63-249D-8FB4ABC60B33}"/>
              </a:ext>
            </a:extLst>
          </p:cNvPr>
          <p:cNvSpPr>
            <a:spLocks noGrp="1"/>
          </p:cNvSpPr>
          <p:nvPr>
            <p:ph sz="half" idx="1"/>
          </p:nvPr>
        </p:nvSpPr>
        <p:spPr>
          <a:xfrm>
            <a:off x="6270171" y="1296365"/>
            <a:ext cx="5617028" cy="4643846"/>
          </a:xfrm>
        </p:spPr>
        <p:txBody>
          <a:bodyPr>
            <a:normAutofit/>
          </a:bodyPr>
          <a:lstStyle/>
          <a:p>
            <a:r>
              <a:rPr lang="en-US" sz="3200" dirty="0"/>
              <a:t>A1: Everyone! Or at least more than you think. </a:t>
            </a:r>
          </a:p>
          <a:p>
            <a:pPr marL="0" indent="0">
              <a:buNone/>
            </a:pPr>
            <a:endParaRPr lang="en-US" sz="3200" dirty="0"/>
          </a:p>
          <a:p>
            <a:r>
              <a:rPr lang="en-US" sz="3200" dirty="0"/>
              <a:t>A2: Reviewers are school staff who check student apps &amp; upload documents</a:t>
            </a:r>
          </a:p>
          <a:p>
            <a:pPr marL="0" indent="0">
              <a:buNone/>
            </a:pPr>
            <a:endParaRPr lang="en-US" sz="3200" dirty="0"/>
          </a:p>
          <a:p>
            <a:r>
              <a:rPr lang="en-US" sz="3200" dirty="0"/>
              <a:t>Today we’ll focus on Teachers &amp; Reviewers</a:t>
            </a:r>
          </a:p>
        </p:txBody>
      </p:sp>
      <p:sp>
        <p:nvSpPr>
          <p:cNvPr id="3" name="Title 2">
            <a:extLst>
              <a:ext uri="{FF2B5EF4-FFF2-40B4-BE49-F238E27FC236}">
                <a16:creationId xmlns:a16="http://schemas.microsoft.com/office/drawing/2014/main" id="{292B8C91-47B8-7177-6C7B-5202E93E17DD}"/>
              </a:ext>
            </a:extLst>
          </p:cNvPr>
          <p:cNvSpPr>
            <a:spLocks noGrp="1"/>
          </p:cNvSpPr>
          <p:nvPr>
            <p:ph type="title"/>
          </p:nvPr>
        </p:nvSpPr>
        <p:spPr/>
        <p:txBody>
          <a:bodyPr/>
          <a:lstStyle/>
          <a:p>
            <a:r>
              <a:rPr lang="en-US" sz="4400" dirty="0"/>
              <a:t>Discussion Answers</a:t>
            </a:r>
          </a:p>
        </p:txBody>
      </p:sp>
      <p:pic>
        <p:nvPicPr>
          <p:cNvPr id="7" name="Picture 6" descr="A word cloud of a light bulb&#10;&#10;AI-generated content may be incorrect.">
            <a:extLst>
              <a:ext uri="{FF2B5EF4-FFF2-40B4-BE49-F238E27FC236}">
                <a16:creationId xmlns:a16="http://schemas.microsoft.com/office/drawing/2014/main" id="{760CFF6B-D8DF-8B61-0A36-88E64326601C}"/>
              </a:ext>
            </a:extLst>
          </p:cNvPr>
          <p:cNvPicPr>
            <a:picLocks noChangeAspect="1"/>
          </p:cNvPicPr>
          <p:nvPr/>
        </p:nvPicPr>
        <p:blipFill>
          <a:blip r:embed="rId3">
            <a:extLst>
              <a:ext uri="{28A0092B-C50C-407E-A947-70E740481C1C}">
                <a14:useLocalDpi xmlns:a14="http://schemas.microsoft.com/office/drawing/2010/main" val="0"/>
              </a:ext>
            </a:extLst>
          </a:blip>
          <a:srcRect l="14532" t="3376" r="7830"/>
          <a:stretch/>
        </p:blipFill>
        <p:spPr>
          <a:xfrm>
            <a:off x="891251" y="1296365"/>
            <a:ext cx="5061988" cy="5306316"/>
          </a:xfrm>
          <a:prstGeom prst="rect">
            <a:avLst/>
          </a:prstGeom>
        </p:spPr>
      </p:pic>
    </p:spTree>
    <p:extLst>
      <p:ext uri="{BB962C8B-B14F-4D97-AF65-F5344CB8AC3E}">
        <p14:creationId xmlns:p14="http://schemas.microsoft.com/office/powerpoint/2010/main" val="2398338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F8609A-9567-2CDF-4BC8-7A59B67D7E92}"/>
              </a:ext>
            </a:extLst>
          </p:cNvPr>
          <p:cNvSpPr>
            <a:spLocks noGrp="1"/>
          </p:cNvSpPr>
          <p:nvPr>
            <p:ph type="title"/>
          </p:nvPr>
        </p:nvSpPr>
        <p:spPr/>
        <p:txBody>
          <a:bodyPr/>
          <a:lstStyle/>
          <a:p>
            <a:r>
              <a:rPr lang="en-US" dirty="0"/>
              <a:t>General Overview</a:t>
            </a:r>
            <a:br>
              <a:rPr lang="en-US" dirty="0"/>
            </a:br>
            <a:endParaRPr lang="en-US" dirty="0"/>
          </a:p>
        </p:txBody>
      </p:sp>
      <p:pic>
        <p:nvPicPr>
          <p:cNvPr id="21" name="Content Placeholder 20" descr="A diagram of a company&#10;&#10;AI-generated content may be incorrect.">
            <a:extLst>
              <a:ext uri="{FF2B5EF4-FFF2-40B4-BE49-F238E27FC236}">
                <a16:creationId xmlns:a16="http://schemas.microsoft.com/office/drawing/2014/main" id="{A5E359D8-A531-F297-BE8E-29BF3614C71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917" r="19318"/>
          <a:stretch/>
        </p:blipFill>
        <p:spPr>
          <a:xfrm>
            <a:off x="1431234" y="1344814"/>
            <a:ext cx="9835232" cy="5390080"/>
          </a:xfrm>
        </p:spPr>
      </p:pic>
    </p:spTree>
    <p:extLst>
      <p:ext uri="{BB962C8B-B14F-4D97-AF65-F5344CB8AC3E}">
        <p14:creationId xmlns:p14="http://schemas.microsoft.com/office/powerpoint/2010/main" val="433383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 flipping">
            <a:extLst>
              <a:ext uri="{FF2B5EF4-FFF2-40B4-BE49-F238E27FC236}">
                <a16:creationId xmlns:a16="http://schemas.microsoft.com/office/drawing/2014/main" id="{89FEA805-2358-1DA1-C342-F7776DCFF793}"/>
              </a:ext>
            </a:extLst>
          </p:cNvPr>
          <p:cNvPicPr>
            <a:picLocks noChangeAspect="1"/>
          </p:cNvPicPr>
          <p:nvPr/>
        </p:nvPicPr>
        <p:blipFill>
          <a:blip r:embed="rId3">
            <a:extLst>
              <a:ext uri="{28A0092B-C50C-407E-A947-70E740481C1C}">
                <a14:useLocalDpi xmlns:a14="http://schemas.microsoft.com/office/drawing/2010/main" val="0"/>
              </a:ext>
            </a:extLst>
          </a:blip>
          <a:srcRect l="51421" r="-1" b="-1"/>
          <a:stretch/>
        </p:blipFill>
        <p:spPr>
          <a:xfrm>
            <a:off x="7397080" y="762000"/>
            <a:ext cx="3700985" cy="5085278"/>
          </a:xfrm>
          <a:prstGeom prst="rect">
            <a:avLst/>
          </a:prstGeom>
          <a:noFill/>
        </p:spPr>
      </p:pic>
      <p:sp>
        <p:nvSpPr>
          <p:cNvPr id="9" name="Content Placeholder 2">
            <a:extLst>
              <a:ext uri="{FF2B5EF4-FFF2-40B4-BE49-F238E27FC236}">
                <a16:creationId xmlns:a16="http://schemas.microsoft.com/office/drawing/2014/main" id="{7D68AD2C-D3AF-F812-4132-22A1F6201E84}"/>
              </a:ext>
            </a:extLst>
          </p:cNvPr>
          <p:cNvSpPr>
            <a:spLocks noGrp="1"/>
          </p:cNvSpPr>
          <p:nvPr>
            <p:ph sz="half" idx="1"/>
          </p:nvPr>
        </p:nvSpPr>
        <p:spPr>
          <a:xfrm>
            <a:off x="755649" y="1698185"/>
            <a:ext cx="5510260" cy="4396029"/>
          </a:xfrm>
        </p:spPr>
        <p:txBody>
          <a:bodyPr anchor="t">
            <a:normAutofit/>
          </a:bodyPr>
          <a:lstStyle/>
          <a:p>
            <a:pPr marL="0" indent="0">
              <a:buNone/>
            </a:pPr>
            <a:endParaRPr lang="en-US" sz="2800" dirty="0"/>
          </a:p>
          <a:p>
            <a:pPr marL="0" indent="0">
              <a:buNone/>
            </a:pPr>
            <a:r>
              <a:rPr lang="en-US" sz="2800" dirty="0"/>
              <a:t>Oh the places you will go. </a:t>
            </a:r>
          </a:p>
          <a:p>
            <a:pPr marL="0" indent="0">
              <a:buNone/>
            </a:pPr>
            <a:endParaRPr lang="en-US" sz="2800" dirty="0"/>
          </a:p>
          <a:p>
            <a:pPr marL="0" indent="0">
              <a:buNone/>
            </a:pPr>
            <a:r>
              <a:rPr lang="en-US" sz="2800" dirty="0"/>
              <a:t>Let’s take a look at a typical year of offering CIHS.</a:t>
            </a:r>
          </a:p>
        </p:txBody>
      </p:sp>
      <p:sp>
        <p:nvSpPr>
          <p:cNvPr id="2" name="Title 1">
            <a:extLst>
              <a:ext uri="{FF2B5EF4-FFF2-40B4-BE49-F238E27FC236}">
                <a16:creationId xmlns:a16="http://schemas.microsoft.com/office/drawing/2014/main" id="{0FD94B68-7052-D426-8234-2838E98C9343}"/>
              </a:ext>
            </a:extLst>
          </p:cNvPr>
          <p:cNvSpPr>
            <a:spLocks noGrp="1"/>
          </p:cNvSpPr>
          <p:nvPr>
            <p:ph type="title"/>
          </p:nvPr>
        </p:nvSpPr>
        <p:spPr>
          <a:xfrm>
            <a:off x="755648" y="671608"/>
            <a:ext cx="5740945" cy="506699"/>
          </a:xfrm>
        </p:spPr>
        <p:txBody>
          <a:bodyPr>
            <a:noAutofit/>
          </a:bodyPr>
          <a:lstStyle/>
          <a:p>
            <a:r>
              <a:rPr lang="en-US" dirty="0"/>
              <a:t>CIHS in a Year</a:t>
            </a:r>
          </a:p>
        </p:txBody>
      </p:sp>
    </p:spTree>
    <p:extLst>
      <p:ext uri="{BB962C8B-B14F-4D97-AF65-F5344CB8AC3E}">
        <p14:creationId xmlns:p14="http://schemas.microsoft.com/office/powerpoint/2010/main" val="4003009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dder into hotel swimming pool">
            <a:extLst>
              <a:ext uri="{FF2B5EF4-FFF2-40B4-BE49-F238E27FC236}">
                <a16:creationId xmlns:a16="http://schemas.microsoft.com/office/drawing/2014/main" id="{BEA8CE40-2E02-B1CD-645A-737615921DC5}"/>
              </a:ext>
            </a:extLst>
          </p:cNvPr>
          <p:cNvPicPr>
            <a:picLocks noChangeAspect="1"/>
          </p:cNvPicPr>
          <p:nvPr/>
        </p:nvPicPr>
        <p:blipFill>
          <a:blip r:embed="rId3">
            <a:extLst>
              <a:ext uri="{28A0092B-C50C-407E-A947-70E740481C1C}">
                <a14:useLocalDpi xmlns:a14="http://schemas.microsoft.com/office/drawing/2010/main" val="0"/>
              </a:ext>
            </a:extLst>
          </a:blip>
          <a:srcRect l="9144" r="33395"/>
          <a:stretch/>
        </p:blipFill>
        <p:spPr>
          <a:xfrm>
            <a:off x="7058795" y="762000"/>
            <a:ext cx="4377556" cy="5085278"/>
          </a:xfrm>
          <a:prstGeom prst="rect">
            <a:avLst/>
          </a:prstGeom>
          <a:noFill/>
        </p:spPr>
      </p:pic>
      <p:sp>
        <p:nvSpPr>
          <p:cNvPr id="2" name="Content Placeholder 1">
            <a:extLst>
              <a:ext uri="{FF2B5EF4-FFF2-40B4-BE49-F238E27FC236}">
                <a16:creationId xmlns:a16="http://schemas.microsoft.com/office/drawing/2014/main" id="{F7DCBCE7-D73B-D262-79ED-E7AC167BDAF7}"/>
              </a:ext>
            </a:extLst>
          </p:cNvPr>
          <p:cNvSpPr>
            <a:spLocks noGrp="1"/>
          </p:cNvSpPr>
          <p:nvPr>
            <p:ph sz="half" idx="1"/>
          </p:nvPr>
        </p:nvSpPr>
        <p:spPr>
          <a:xfrm>
            <a:off x="755649" y="1698185"/>
            <a:ext cx="5510260" cy="4396029"/>
          </a:xfrm>
        </p:spPr>
        <p:txBody>
          <a:bodyPr anchor="t">
            <a:normAutofit/>
          </a:bodyPr>
          <a:lstStyle/>
          <a:p>
            <a:pPr marL="457200" lvl="1" indent="0">
              <a:buNone/>
            </a:pPr>
            <a:endParaRPr lang="en-US" sz="2000" dirty="0"/>
          </a:p>
          <a:p>
            <a:pPr lvl="1"/>
            <a:r>
              <a:rPr lang="en-US" sz="2800" b="1" u="sng" dirty="0"/>
              <a:t>Teachers:</a:t>
            </a:r>
            <a:r>
              <a:rPr lang="en-US" sz="2800" dirty="0"/>
              <a:t> Attending SI, submitted section requests</a:t>
            </a:r>
          </a:p>
          <a:p>
            <a:pPr lvl="1"/>
            <a:endParaRPr lang="en-US" sz="2800" dirty="0"/>
          </a:p>
          <a:p>
            <a:pPr lvl="1"/>
            <a:r>
              <a:rPr lang="en-US" sz="2800" b="1" u="sng" dirty="0"/>
              <a:t>District: </a:t>
            </a:r>
            <a:r>
              <a:rPr lang="en-US" sz="2800" dirty="0"/>
              <a:t>Completing Interlocal Agreement with CWU</a:t>
            </a:r>
          </a:p>
        </p:txBody>
      </p:sp>
      <p:sp>
        <p:nvSpPr>
          <p:cNvPr id="3" name="Title 2">
            <a:extLst>
              <a:ext uri="{FF2B5EF4-FFF2-40B4-BE49-F238E27FC236}">
                <a16:creationId xmlns:a16="http://schemas.microsoft.com/office/drawing/2014/main" id="{379EA62E-B353-0DBC-95BC-04E685F8F8ED}"/>
              </a:ext>
            </a:extLst>
          </p:cNvPr>
          <p:cNvSpPr>
            <a:spLocks noGrp="1"/>
          </p:cNvSpPr>
          <p:nvPr>
            <p:ph type="title"/>
          </p:nvPr>
        </p:nvSpPr>
        <p:spPr>
          <a:xfrm>
            <a:off x="755648" y="671608"/>
            <a:ext cx="5740945" cy="506699"/>
          </a:xfrm>
        </p:spPr>
        <p:txBody>
          <a:bodyPr>
            <a:normAutofit/>
          </a:bodyPr>
          <a:lstStyle/>
          <a:p>
            <a:r>
              <a:rPr lang="en-US" sz="2800"/>
              <a:t>July &amp; August</a:t>
            </a:r>
          </a:p>
        </p:txBody>
      </p:sp>
    </p:spTree>
    <p:extLst>
      <p:ext uri="{BB962C8B-B14F-4D97-AF65-F5344CB8AC3E}">
        <p14:creationId xmlns:p14="http://schemas.microsoft.com/office/powerpoint/2010/main" val="290553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E605B-1974-D370-8CAA-6C726C98D049}"/>
            </a:ext>
          </a:extLst>
        </p:cNvPr>
        <p:cNvGrpSpPr/>
        <p:nvPr/>
      </p:nvGrpSpPr>
      <p:grpSpPr>
        <a:xfrm>
          <a:off x="0" y="0"/>
          <a:ext cx="0" cy="0"/>
          <a:chOff x="0" y="0"/>
          <a:chExt cx="0" cy="0"/>
        </a:xfrm>
      </p:grpSpPr>
      <p:pic>
        <p:nvPicPr>
          <p:cNvPr id="5" name="Picture 4" descr="Stack of papers with paper clips">
            <a:extLst>
              <a:ext uri="{FF2B5EF4-FFF2-40B4-BE49-F238E27FC236}">
                <a16:creationId xmlns:a16="http://schemas.microsoft.com/office/drawing/2014/main" id="{9169A224-52C5-9915-8825-F0414EEC0336}"/>
              </a:ext>
            </a:extLst>
          </p:cNvPr>
          <p:cNvPicPr>
            <a:picLocks noChangeAspect="1"/>
          </p:cNvPicPr>
          <p:nvPr/>
        </p:nvPicPr>
        <p:blipFill>
          <a:blip r:embed="rId3">
            <a:extLst>
              <a:ext uri="{28A0092B-C50C-407E-A947-70E740481C1C}">
                <a14:useLocalDpi xmlns:a14="http://schemas.microsoft.com/office/drawing/2010/main" val="0"/>
              </a:ext>
            </a:extLst>
          </a:blip>
          <a:srcRect l="10322" r="43101"/>
          <a:stretch/>
        </p:blipFill>
        <p:spPr>
          <a:xfrm>
            <a:off x="20" y="10"/>
            <a:ext cx="4991080" cy="6857990"/>
          </a:xfrm>
          <a:prstGeom prst="rect">
            <a:avLst/>
          </a:prstGeom>
          <a:noFill/>
        </p:spPr>
      </p:pic>
      <p:sp>
        <p:nvSpPr>
          <p:cNvPr id="2" name="Content Placeholder 1">
            <a:extLst>
              <a:ext uri="{FF2B5EF4-FFF2-40B4-BE49-F238E27FC236}">
                <a16:creationId xmlns:a16="http://schemas.microsoft.com/office/drawing/2014/main" id="{3FA03CFF-561B-AAC3-1DB0-DF3F5C6DC80A}"/>
              </a:ext>
            </a:extLst>
          </p:cNvPr>
          <p:cNvSpPr>
            <a:spLocks noGrp="1"/>
          </p:cNvSpPr>
          <p:nvPr>
            <p:ph sz="half" idx="1"/>
          </p:nvPr>
        </p:nvSpPr>
        <p:spPr>
          <a:xfrm>
            <a:off x="5327374" y="1698186"/>
            <a:ext cx="6477077" cy="4080314"/>
          </a:xfrm>
        </p:spPr>
        <p:txBody>
          <a:bodyPr anchor="t">
            <a:normAutofit/>
          </a:bodyPr>
          <a:lstStyle/>
          <a:p>
            <a:pPr marL="457200" lvl="1" indent="0">
              <a:buNone/>
            </a:pPr>
            <a:endParaRPr lang="en-US" sz="2000" dirty="0"/>
          </a:p>
          <a:p>
            <a:pPr marL="457200" lvl="1" indent="0">
              <a:buNone/>
            </a:pPr>
            <a:r>
              <a:rPr lang="en-US" sz="2000" dirty="0"/>
              <a:t>What is an Interlocal Agreement?</a:t>
            </a:r>
          </a:p>
          <a:p>
            <a:pPr marL="457200" lvl="1" indent="0">
              <a:buNone/>
            </a:pPr>
            <a:endParaRPr lang="en-US" sz="2000" dirty="0"/>
          </a:p>
          <a:p>
            <a:pPr marL="457200" lvl="1" indent="0">
              <a:buNone/>
            </a:pPr>
            <a:r>
              <a:rPr lang="en-US" sz="2000" dirty="0"/>
              <a:t>An (ILA) is the annual contract between your school district and Central Washington University. It outline the rules and regulations all parties agree to follow.</a:t>
            </a:r>
          </a:p>
          <a:p>
            <a:pPr marL="457200" lvl="1" indent="0">
              <a:buNone/>
            </a:pPr>
            <a:endParaRPr lang="en-US" sz="2000" dirty="0"/>
          </a:p>
          <a:p>
            <a:pPr marL="457200" lvl="1" indent="0">
              <a:buNone/>
            </a:pPr>
            <a:r>
              <a:rPr lang="en-US" sz="2000" dirty="0" err="1"/>
              <a:t>i.e</a:t>
            </a:r>
            <a:r>
              <a:rPr lang="en-US" sz="2000" dirty="0"/>
              <a:t>- Student teacher, subs, reimbursement rate</a:t>
            </a:r>
          </a:p>
          <a:p>
            <a:pPr marL="457200" lvl="1" indent="0">
              <a:buNone/>
            </a:pPr>
            <a:endParaRPr lang="en-US" sz="2000" dirty="0"/>
          </a:p>
          <a:p>
            <a:pPr marL="457200" lvl="1" indent="0">
              <a:buNone/>
            </a:pPr>
            <a:r>
              <a:rPr lang="en-US" sz="2000" dirty="0"/>
              <a:t>A copy can be found at your School District office.</a:t>
            </a:r>
          </a:p>
          <a:p>
            <a:pPr marL="457200" lvl="1" indent="0">
              <a:buNone/>
            </a:pPr>
            <a:endParaRPr lang="en-US" sz="2000" dirty="0"/>
          </a:p>
        </p:txBody>
      </p:sp>
      <p:sp>
        <p:nvSpPr>
          <p:cNvPr id="3" name="Title 2">
            <a:extLst>
              <a:ext uri="{FF2B5EF4-FFF2-40B4-BE49-F238E27FC236}">
                <a16:creationId xmlns:a16="http://schemas.microsoft.com/office/drawing/2014/main" id="{9AB038AA-FAA3-B74C-3189-222C1A917338}"/>
              </a:ext>
            </a:extLst>
          </p:cNvPr>
          <p:cNvSpPr>
            <a:spLocks noGrp="1"/>
          </p:cNvSpPr>
          <p:nvPr>
            <p:ph type="title"/>
          </p:nvPr>
        </p:nvSpPr>
        <p:spPr>
          <a:xfrm>
            <a:off x="5457827" y="671608"/>
            <a:ext cx="6346624" cy="506699"/>
          </a:xfrm>
        </p:spPr>
        <p:txBody>
          <a:bodyPr>
            <a:normAutofit/>
          </a:bodyPr>
          <a:lstStyle/>
          <a:p>
            <a:r>
              <a:rPr lang="en-US" sz="2800"/>
              <a:t>Quick Check 1</a:t>
            </a:r>
          </a:p>
        </p:txBody>
      </p:sp>
    </p:spTree>
    <p:extLst>
      <p:ext uri="{BB962C8B-B14F-4D97-AF65-F5344CB8AC3E}">
        <p14:creationId xmlns:p14="http://schemas.microsoft.com/office/powerpoint/2010/main" val="3236312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assroom desks and chairs">
            <a:extLst>
              <a:ext uri="{FF2B5EF4-FFF2-40B4-BE49-F238E27FC236}">
                <a16:creationId xmlns:a16="http://schemas.microsoft.com/office/drawing/2014/main" id="{31A41B2C-9CA8-053A-869E-B3561C605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169" y="1698185"/>
            <a:ext cx="4608599" cy="3076239"/>
          </a:xfrm>
          <a:prstGeom prst="rect">
            <a:avLst/>
          </a:prstGeom>
          <a:noFill/>
        </p:spPr>
      </p:pic>
      <p:sp>
        <p:nvSpPr>
          <p:cNvPr id="7" name="TextBox 6">
            <a:extLst>
              <a:ext uri="{FF2B5EF4-FFF2-40B4-BE49-F238E27FC236}">
                <a16:creationId xmlns:a16="http://schemas.microsoft.com/office/drawing/2014/main" id="{9C8FEBA3-7160-019F-610E-DE3BFD6D686E}"/>
              </a:ext>
            </a:extLst>
          </p:cNvPr>
          <p:cNvSpPr txBox="1"/>
          <p:nvPr/>
        </p:nvSpPr>
        <p:spPr>
          <a:xfrm>
            <a:off x="755648" y="1698185"/>
            <a:ext cx="5963203" cy="4396029"/>
          </a:xfrm>
          <a:prstGeom prst="rect">
            <a:avLst/>
          </a:prstGeom>
        </p:spPr>
        <p:txBody>
          <a:bodyPr rtlCol="0" anchor="t">
            <a:normAutofit/>
          </a:bodyPr>
          <a:lstStyle/>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Students:</a:t>
            </a:r>
            <a:r>
              <a:rPr lang="en-US" sz="2000" dirty="0">
                <a:latin typeface="Inter Medium" panose="02000503000000020004" pitchFamily="2" charset="0"/>
              </a:rPr>
              <a:t> Fall Registration Window Opens</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Teachers:</a:t>
            </a:r>
            <a:r>
              <a:rPr lang="en-US" sz="2000" dirty="0">
                <a:latin typeface="Inter Medium" panose="02000503000000020004" pitchFamily="2" charset="0"/>
              </a:rPr>
              <a:t> Informing students &amp; helping them sign up for classes. Don’t forget to check your real-time CIHS.CWU.EDU roster!</a:t>
            </a:r>
          </a:p>
          <a:p>
            <a:pPr marL="228600" indent="-228600">
              <a:lnSpc>
                <a:spcPct val="90000"/>
              </a:lnSpc>
              <a:spcBef>
                <a:spcPts val="1000"/>
              </a:spcBef>
              <a:buFont typeface="Arial" panose="020B0604020202020204" pitchFamily="34" charset="0"/>
              <a:buChar char="•"/>
            </a:pPr>
            <a:endParaRPr lang="en-US" sz="2000" dirty="0">
              <a:latin typeface="Inter Medium" panose="02000503000000020004" pitchFamily="2" charset="0"/>
            </a:endParaRPr>
          </a:p>
          <a:p>
            <a:pPr marL="228600" indent="-228600">
              <a:lnSpc>
                <a:spcPct val="90000"/>
              </a:lnSpc>
              <a:spcBef>
                <a:spcPts val="1000"/>
              </a:spcBef>
              <a:buFont typeface="Arial" panose="020B0604020202020204" pitchFamily="34" charset="0"/>
              <a:buChar char="•"/>
            </a:pPr>
            <a:r>
              <a:rPr lang="en-US" sz="2000" b="1" u="sng" dirty="0">
                <a:latin typeface="Inter Medium" panose="02000503000000020004" pitchFamily="2" charset="0"/>
              </a:rPr>
              <a:t>Reviewers:</a:t>
            </a:r>
            <a:r>
              <a:rPr lang="en-US" sz="2000" b="1" dirty="0">
                <a:latin typeface="Inter Medium" panose="02000503000000020004" pitchFamily="2" charset="0"/>
              </a:rPr>
              <a:t> </a:t>
            </a:r>
            <a:r>
              <a:rPr lang="en-US" sz="2000" dirty="0">
                <a:latin typeface="Inter Medium" panose="02000503000000020004" pitchFamily="2" charset="0"/>
              </a:rPr>
              <a:t>Think about hosting a Parent Night or use your school’s communication system to let parents know about CWU </a:t>
            </a:r>
            <a:r>
              <a:rPr lang="en-US" sz="2000" dirty="0" err="1">
                <a:latin typeface="Inter Medium" panose="02000503000000020004" pitchFamily="2" charset="0"/>
              </a:rPr>
              <a:t>CiHS</a:t>
            </a:r>
            <a:r>
              <a:rPr lang="en-US" sz="2000" dirty="0">
                <a:latin typeface="Inter Medium" panose="02000503000000020004" pitchFamily="2" charset="0"/>
              </a:rPr>
              <a:t>. </a:t>
            </a:r>
          </a:p>
        </p:txBody>
      </p:sp>
      <p:sp>
        <p:nvSpPr>
          <p:cNvPr id="3" name="Title 2">
            <a:extLst>
              <a:ext uri="{FF2B5EF4-FFF2-40B4-BE49-F238E27FC236}">
                <a16:creationId xmlns:a16="http://schemas.microsoft.com/office/drawing/2014/main" id="{10FC2888-C932-13D7-97F9-CAF706F2F6C3}"/>
              </a:ext>
            </a:extLst>
          </p:cNvPr>
          <p:cNvSpPr>
            <a:spLocks noGrp="1"/>
          </p:cNvSpPr>
          <p:nvPr>
            <p:ph type="title"/>
          </p:nvPr>
        </p:nvSpPr>
        <p:spPr>
          <a:xfrm>
            <a:off x="755648" y="671608"/>
            <a:ext cx="5740945" cy="506699"/>
          </a:xfrm>
        </p:spPr>
        <p:txBody>
          <a:bodyPr>
            <a:normAutofit/>
          </a:bodyPr>
          <a:lstStyle/>
          <a:p>
            <a:r>
              <a:rPr lang="en-US" sz="2800" kern="1200">
                <a:latin typeface="Inter Black" panose="02000503000000020004" pitchFamily="50" charset="0"/>
                <a:ea typeface="Inter Black" panose="02000503000000020004" pitchFamily="50" charset="0"/>
                <a:cs typeface="Inter Black" panose="02000503000000020004" pitchFamily="50" charset="0"/>
              </a:rPr>
              <a:t>September</a:t>
            </a:r>
          </a:p>
        </p:txBody>
      </p:sp>
    </p:spTree>
    <p:extLst>
      <p:ext uri="{BB962C8B-B14F-4D97-AF65-F5344CB8AC3E}">
        <p14:creationId xmlns:p14="http://schemas.microsoft.com/office/powerpoint/2010/main" val="2778592037"/>
      </p:ext>
    </p:extLst>
  </p:cSld>
  <p:clrMapOvr>
    <a:masterClrMapping/>
  </p:clrMapOvr>
</p:sld>
</file>

<file path=ppt/theme/theme1.xml><?xml version="1.0" encoding="utf-8"?>
<a:theme xmlns:a="http://schemas.openxmlformats.org/drawingml/2006/main" name="Office Theme">
  <a:themeElements>
    <a:clrScheme name="CWU Colors">
      <a:dk1>
        <a:srgbClr val="000000"/>
      </a:dk1>
      <a:lt1>
        <a:srgbClr val="FFFFFF"/>
      </a:lt1>
      <a:dk2>
        <a:srgbClr val="000000"/>
      </a:dk2>
      <a:lt2>
        <a:srgbClr val="FFFFFF"/>
      </a:lt2>
      <a:accent1>
        <a:srgbClr val="A30F32"/>
      </a:accent1>
      <a:accent2>
        <a:srgbClr val="000000"/>
      </a:accent2>
      <a:accent3>
        <a:srgbClr val="8B0025"/>
      </a:accent3>
      <a:accent4>
        <a:srgbClr val="F1E5C3"/>
      </a:accent4>
      <a:accent5>
        <a:srgbClr val="4C879E"/>
      </a:accent5>
      <a:accent6>
        <a:srgbClr val="FFD632"/>
      </a:accent6>
      <a:hlink>
        <a:srgbClr val="FEDF6A"/>
      </a:hlink>
      <a:folHlink>
        <a:srgbClr val="FEF4CD"/>
      </a:folHlink>
    </a:clrScheme>
    <a:fontScheme name="CWU fonts">
      <a:majorFont>
        <a:latin typeface="Inter Black"/>
        <a:ea typeface=""/>
        <a:cs typeface=""/>
      </a:majorFont>
      <a:minorFont>
        <a:latin typeface="Inter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WU Colors">
      <a:dk1>
        <a:srgbClr val="000000"/>
      </a:dk1>
      <a:lt1>
        <a:srgbClr val="FFFFFF"/>
      </a:lt1>
      <a:dk2>
        <a:srgbClr val="000000"/>
      </a:dk2>
      <a:lt2>
        <a:srgbClr val="FFFFFF"/>
      </a:lt2>
      <a:accent1>
        <a:srgbClr val="A30F32"/>
      </a:accent1>
      <a:accent2>
        <a:srgbClr val="000000"/>
      </a:accent2>
      <a:accent3>
        <a:srgbClr val="8B0025"/>
      </a:accent3>
      <a:accent4>
        <a:srgbClr val="F1E5C3"/>
      </a:accent4>
      <a:accent5>
        <a:srgbClr val="4C879E"/>
      </a:accent5>
      <a:accent6>
        <a:srgbClr val="FFD632"/>
      </a:accent6>
      <a:hlink>
        <a:srgbClr val="4C879E"/>
      </a:hlink>
      <a:folHlink>
        <a:srgbClr val="B4D0DB"/>
      </a:folHlink>
    </a:clrScheme>
    <a:fontScheme name="CWU fonts">
      <a:majorFont>
        <a:latin typeface="Inter Black"/>
        <a:ea typeface=""/>
        <a:cs typeface=""/>
      </a:majorFont>
      <a:minorFont>
        <a:latin typeface="Inter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13199</TotalTime>
  <Words>3299</Words>
  <Application>Microsoft Office PowerPoint</Application>
  <PresentationFormat>Widescreen</PresentationFormat>
  <Paragraphs>318</Paragraphs>
  <Slides>27</Slides>
  <Notes>27</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Inter Semi Bold</vt:lpstr>
      <vt:lpstr>Arial</vt:lpstr>
      <vt:lpstr>Inter Medium</vt:lpstr>
      <vt:lpstr>Inter</vt:lpstr>
      <vt:lpstr>Aptos Display</vt:lpstr>
      <vt:lpstr>Calibri</vt:lpstr>
      <vt:lpstr>Inter Black</vt:lpstr>
      <vt:lpstr>Office Theme</vt:lpstr>
      <vt:lpstr>1_Office Theme</vt:lpstr>
      <vt:lpstr>Who Does What, When? Know YOUR role in the CIHS Process Presented by: Jon Salazar</vt:lpstr>
      <vt:lpstr>Purpose</vt:lpstr>
      <vt:lpstr>Discussion Questions</vt:lpstr>
      <vt:lpstr>Discussion Answers</vt:lpstr>
      <vt:lpstr>General Overview </vt:lpstr>
      <vt:lpstr>CIHS in a Year</vt:lpstr>
      <vt:lpstr>July &amp; August</vt:lpstr>
      <vt:lpstr>Quick Check 1</vt:lpstr>
      <vt:lpstr>September</vt:lpstr>
      <vt:lpstr>October</vt:lpstr>
      <vt:lpstr>November</vt:lpstr>
      <vt:lpstr>Quick Check 2</vt:lpstr>
      <vt:lpstr>Quick Check 2 Cont. </vt:lpstr>
      <vt:lpstr>December</vt:lpstr>
      <vt:lpstr>January</vt:lpstr>
      <vt:lpstr>February</vt:lpstr>
      <vt:lpstr>March</vt:lpstr>
      <vt:lpstr>Quick Check 3</vt:lpstr>
      <vt:lpstr>Quick Check 3</vt:lpstr>
      <vt:lpstr>April</vt:lpstr>
      <vt:lpstr>May</vt:lpstr>
      <vt:lpstr>June</vt:lpstr>
      <vt:lpstr>Withdrawal Game</vt:lpstr>
      <vt:lpstr>Withdrawal Game</vt:lpstr>
      <vt:lpstr>PowerPoint Presentation</vt:lpstr>
      <vt:lpstr>Agenda for the day</vt:lpstr>
      <vt:lpstr>Room Locations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Campbell</dc:creator>
  <cp:lastModifiedBy>Jon Salazar</cp:lastModifiedBy>
  <cp:revision>52</cp:revision>
  <cp:lastPrinted>2025-06-16T19:32:20Z</cp:lastPrinted>
  <dcterms:created xsi:type="dcterms:W3CDTF">2023-02-03T19:31:04Z</dcterms:created>
  <dcterms:modified xsi:type="dcterms:W3CDTF">2025-08-05T17:59:52Z</dcterms:modified>
</cp:coreProperties>
</file>