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Nunito"/>
      <p:regular r:id="rId25"/>
      <p:bold r:id="rId26"/>
      <p:italic r:id="rId27"/>
      <p:boldItalic r:id="rId28"/>
    </p:embeddedFont>
    <p:embeddedFont>
      <p:font typeface="Abril Fatface"/>
      <p:regular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91CE3D2-1E7E-4994-8CF7-0466D4D8B951}">
  <a:tblStyle styleId="{591CE3D2-1E7E-4994-8CF7-0466D4D8B951}"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Nunito-bold.fntdata"/><Relationship Id="rId25" Type="http://schemas.openxmlformats.org/officeDocument/2006/relationships/font" Target="fonts/Nunito-regular.fntdata"/><Relationship Id="rId28" Type="http://schemas.openxmlformats.org/officeDocument/2006/relationships/font" Target="fonts/Nunito-boldItalic.fntdata"/><Relationship Id="rId27" Type="http://schemas.openxmlformats.org/officeDocument/2006/relationships/font" Target="fonts/Nunito-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AbrilFatface-regular.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1" name="Google Shape;26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33657c269ba_2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33657c269ba_2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353149fb0b2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353149fb0b2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35adb5bccc0_1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35adb5bccc0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35d3b7fe07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35d3b7fe07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35d3b7fe077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35d3b7fe077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35d3b7fe077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35d3b7fe077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35d3b7fe077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35d3b7fe07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2" name="Google Shape;32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8" name="Google Shape;328;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33657c269ba_2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33657c269ba_2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33657c269ba_2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33657c269ba_2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5" name="Google Shape;21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s"/>
              <a:t>This year we want to have a more </a:t>
            </a:r>
            <a:r>
              <a:rPr lang="es"/>
              <a:t>supportive</a:t>
            </a:r>
            <a:r>
              <a:rPr lang="es"/>
              <a:t>, and </a:t>
            </a:r>
            <a:r>
              <a:rPr lang="es"/>
              <a:t>competitive</a:t>
            </a:r>
            <a:r>
              <a:rPr lang="es"/>
              <a:t> team environment. We should continue representing. We are going to pursue </a:t>
            </a:r>
            <a:r>
              <a:rPr lang="es"/>
              <a:t>sponsorship</a:t>
            </a:r>
            <a:r>
              <a:rPr lang="es"/>
              <a:t> opportunities, to support the projected program growth, equipment needs, and community outreach</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35d4f4d5eb6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35d4f4d5eb6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7" name="Google Shape;22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s"/>
              <a:t>This year we played only 2 home series but 5 away series. Next year we hope to play more games hoping we hit the 30 game mark.</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5" name="Google Shape;235;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s"/>
              <a:t>We have had a number of different NCBA accolades. These are given out very sparselfy and represent a high honor in clubbaseball. WE finished with a final record of 6 and 9 with a win against montana whom finished in the NCBA world series.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35312b27e99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35312b27e99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00</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33657c269ba_2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33657c269ba_2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slide">
  <p:cSld name="CUSTOM_9">
    <p:bg>
      <p:bgPr>
        <a:solidFill>
          <a:srgbClr val="FFFFFF"/>
        </a:solidFill>
      </p:bgPr>
    </p:bg>
    <p:spTree>
      <p:nvGrpSpPr>
        <p:cNvPr id="8" name="Shape 8"/>
        <p:cNvGrpSpPr/>
        <p:nvPr/>
      </p:nvGrpSpPr>
      <p:grpSpPr>
        <a:xfrm>
          <a:off x="0" y="0"/>
          <a:ext cx="0" cy="0"/>
          <a:chOff x="0" y="0"/>
          <a:chExt cx="0" cy="0"/>
        </a:xfrm>
      </p:grpSpPr>
      <p:sp>
        <p:nvSpPr>
          <p:cNvPr id="9" name="Google Shape;9;p2"/>
          <p:cNvSpPr/>
          <p:nvPr/>
        </p:nvSpPr>
        <p:spPr>
          <a:xfrm>
            <a:off x="5400675" y="-66675"/>
            <a:ext cx="3810000" cy="1219200"/>
          </a:xfrm>
          <a:custGeom>
            <a:rect b="b" l="l" r="r" t="t"/>
            <a:pathLst>
              <a:path extrusionOk="0" h="48768" w="152400">
                <a:moveTo>
                  <a:pt x="0" y="25146"/>
                </a:moveTo>
                <a:lnTo>
                  <a:pt x="152400" y="48768"/>
                </a:lnTo>
                <a:lnTo>
                  <a:pt x="152400" y="0"/>
                </a:lnTo>
                <a:lnTo>
                  <a:pt x="24384" y="0"/>
                </a:lnTo>
                <a:close/>
              </a:path>
            </a:pathLst>
          </a:custGeom>
          <a:solidFill>
            <a:srgbClr val="434343"/>
          </a:solidFill>
          <a:ln>
            <a:noFill/>
          </a:ln>
        </p:spPr>
      </p:sp>
      <p:sp>
        <p:nvSpPr>
          <p:cNvPr id="10" name="Google Shape;10;p2"/>
          <p:cNvSpPr/>
          <p:nvPr/>
        </p:nvSpPr>
        <p:spPr>
          <a:xfrm>
            <a:off x="-95250" y="3971925"/>
            <a:ext cx="2324100" cy="1219200"/>
          </a:xfrm>
          <a:custGeom>
            <a:rect b="b" l="l" r="r" t="t"/>
            <a:pathLst>
              <a:path extrusionOk="0" h="48768" w="92964">
                <a:moveTo>
                  <a:pt x="2667" y="0"/>
                </a:moveTo>
                <a:lnTo>
                  <a:pt x="92964" y="35052"/>
                </a:lnTo>
                <a:lnTo>
                  <a:pt x="21336" y="48768"/>
                </a:lnTo>
                <a:lnTo>
                  <a:pt x="0" y="48768"/>
                </a:lnTo>
                <a:lnTo>
                  <a:pt x="0" y="6477"/>
                </a:lnTo>
                <a:close/>
              </a:path>
            </a:pathLst>
          </a:custGeom>
          <a:solidFill>
            <a:srgbClr val="CC3F3A"/>
          </a:solidFill>
          <a:ln>
            <a:noFill/>
          </a:ln>
        </p:spPr>
      </p:sp>
      <p:sp>
        <p:nvSpPr>
          <p:cNvPr id="11" name="Google Shape;11;p2"/>
          <p:cNvSpPr/>
          <p:nvPr/>
        </p:nvSpPr>
        <p:spPr>
          <a:xfrm>
            <a:off x="495300" y="3705225"/>
            <a:ext cx="7324725" cy="1571625"/>
          </a:xfrm>
          <a:custGeom>
            <a:rect b="b" l="l" r="r" t="t"/>
            <a:pathLst>
              <a:path extrusionOk="0" h="62865" w="292989">
                <a:moveTo>
                  <a:pt x="0" y="58674"/>
                </a:moveTo>
                <a:lnTo>
                  <a:pt x="292989" y="0"/>
                </a:lnTo>
                <a:lnTo>
                  <a:pt x="98298" y="62865"/>
                </a:lnTo>
                <a:close/>
              </a:path>
            </a:pathLst>
          </a:custGeom>
          <a:solidFill>
            <a:srgbClr val="434343"/>
          </a:solidFill>
          <a:ln>
            <a:noFill/>
          </a:ln>
        </p:spPr>
      </p:sp>
      <p:sp>
        <p:nvSpPr>
          <p:cNvPr id="12" name="Google Shape;12;p2"/>
          <p:cNvSpPr txBox="1"/>
          <p:nvPr>
            <p:ph type="ctrTitle"/>
          </p:nvPr>
        </p:nvSpPr>
        <p:spPr>
          <a:xfrm>
            <a:off x="1224900" y="1977825"/>
            <a:ext cx="6694200" cy="10647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434343"/>
              </a:buClr>
              <a:buSzPts val="2800"/>
              <a:buNone/>
              <a:defRPr>
                <a:solidFill>
                  <a:srgbClr val="434343"/>
                </a:solidFill>
              </a:defRPr>
            </a:lvl1pPr>
            <a:lvl2pPr lvl="1" algn="ctr">
              <a:lnSpc>
                <a:spcPct val="100000"/>
              </a:lnSpc>
              <a:spcBef>
                <a:spcPts val="0"/>
              </a:spcBef>
              <a:spcAft>
                <a:spcPts val="0"/>
              </a:spcAft>
              <a:buClr>
                <a:srgbClr val="7F8D99"/>
              </a:buClr>
              <a:buSzPts val="2800"/>
              <a:buNone/>
              <a:defRPr>
                <a:solidFill>
                  <a:srgbClr val="7F8D99"/>
                </a:solidFill>
              </a:defRPr>
            </a:lvl2pPr>
            <a:lvl3pPr lvl="2" algn="ctr">
              <a:lnSpc>
                <a:spcPct val="100000"/>
              </a:lnSpc>
              <a:spcBef>
                <a:spcPts val="0"/>
              </a:spcBef>
              <a:spcAft>
                <a:spcPts val="0"/>
              </a:spcAft>
              <a:buClr>
                <a:srgbClr val="7F8D99"/>
              </a:buClr>
              <a:buSzPts val="2800"/>
              <a:buNone/>
              <a:defRPr>
                <a:solidFill>
                  <a:srgbClr val="7F8D99"/>
                </a:solidFill>
              </a:defRPr>
            </a:lvl3pPr>
            <a:lvl4pPr lvl="3" algn="ctr">
              <a:lnSpc>
                <a:spcPct val="100000"/>
              </a:lnSpc>
              <a:spcBef>
                <a:spcPts val="0"/>
              </a:spcBef>
              <a:spcAft>
                <a:spcPts val="0"/>
              </a:spcAft>
              <a:buClr>
                <a:srgbClr val="7F8D99"/>
              </a:buClr>
              <a:buSzPts val="2800"/>
              <a:buNone/>
              <a:defRPr>
                <a:solidFill>
                  <a:srgbClr val="7F8D99"/>
                </a:solidFill>
              </a:defRPr>
            </a:lvl4pPr>
            <a:lvl5pPr lvl="4" algn="ctr">
              <a:lnSpc>
                <a:spcPct val="100000"/>
              </a:lnSpc>
              <a:spcBef>
                <a:spcPts val="0"/>
              </a:spcBef>
              <a:spcAft>
                <a:spcPts val="0"/>
              </a:spcAft>
              <a:buClr>
                <a:srgbClr val="7F8D99"/>
              </a:buClr>
              <a:buSzPts val="2800"/>
              <a:buNone/>
              <a:defRPr>
                <a:solidFill>
                  <a:srgbClr val="7F8D99"/>
                </a:solidFill>
              </a:defRPr>
            </a:lvl5pPr>
            <a:lvl6pPr lvl="5" algn="ctr">
              <a:lnSpc>
                <a:spcPct val="100000"/>
              </a:lnSpc>
              <a:spcBef>
                <a:spcPts val="0"/>
              </a:spcBef>
              <a:spcAft>
                <a:spcPts val="0"/>
              </a:spcAft>
              <a:buClr>
                <a:srgbClr val="7F8D99"/>
              </a:buClr>
              <a:buSzPts val="2800"/>
              <a:buNone/>
              <a:defRPr>
                <a:solidFill>
                  <a:srgbClr val="7F8D99"/>
                </a:solidFill>
              </a:defRPr>
            </a:lvl6pPr>
            <a:lvl7pPr lvl="6" algn="ctr">
              <a:lnSpc>
                <a:spcPct val="100000"/>
              </a:lnSpc>
              <a:spcBef>
                <a:spcPts val="0"/>
              </a:spcBef>
              <a:spcAft>
                <a:spcPts val="0"/>
              </a:spcAft>
              <a:buClr>
                <a:srgbClr val="7F8D99"/>
              </a:buClr>
              <a:buSzPts val="2800"/>
              <a:buNone/>
              <a:defRPr>
                <a:solidFill>
                  <a:srgbClr val="7F8D99"/>
                </a:solidFill>
              </a:defRPr>
            </a:lvl7pPr>
            <a:lvl8pPr lvl="7" algn="ctr">
              <a:lnSpc>
                <a:spcPct val="100000"/>
              </a:lnSpc>
              <a:spcBef>
                <a:spcPts val="0"/>
              </a:spcBef>
              <a:spcAft>
                <a:spcPts val="0"/>
              </a:spcAft>
              <a:buClr>
                <a:srgbClr val="7F8D99"/>
              </a:buClr>
              <a:buSzPts val="2800"/>
              <a:buNone/>
              <a:defRPr>
                <a:solidFill>
                  <a:srgbClr val="7F8D99"/>
                </a:solidFill>
              </a:defRPr>
            </a:lvl8pPr>
            <a:lvl9pPr lvl="8" algn="ctr">
              <a:lnSpc>
                <a:spcPct val="100000"/>
              </a:lnSpc>
              <a:spcBef>
                <a:spcPts val="0"/>
              </a:spcBef>
              <a:spcAft>
                <a:spcPts val="0"/>
              </a:spcAft>
              <a:buClr>
                <a:srgbClr val="7F8D99"/>
              </a:buClr>
              <a:buSzPts val="2800"/>
              <a:buNone/>
              <a:defRPr>
                <a:solidFill>
                  <a:srgbClr val="7F8D99"/>
                </a:solidFill>
              </a:defRPr>
            </a:lvl9pPr>
          </a:lstStyle>
          <a:p/>
        </p:txBody>
      </p:sp>
      <p:sp>
        <p:nvSpPr>
          <p:cNvPr id="13" name="Google Shape;13;p2"/>
          <p:cNvSpPr txBox="1"/>
          <p:nvPr>
            <p:ph idx="2" type="ctrTitle"/>
          </p:nvPr>
        </p:nvSpPr>
        <p:spPr>
          <a:xfrm>
            <a:off x="1224900" y="2782625"/>
            <a:ext cx="6694200" cy="723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434343"/>
              </a:buClr>
              <a:buSzPts val="1800"/>
              <a:buNone/>
              <a:defRPr sz="1800">
                <a:solidFill>
                  <a:srgbClr val="434343"/>
                </a:solidFill>
              </a:defRPr>
            </a:lvl1pPr>
            <a:lvl2pPr lvl="1" algn="ctr">
              <a:lnSpc>
                <a:spcPct val="100000"/>
              </a:lnSpc>
              <a:spcBef>
                <a:spcPts val="0"/>
              </a:spcBef>
              <a:spcAft>
                <a:spcPts val="0"/>
              </a:spcAft>
              <a:buClr>
                <a:srgbClr val="7F8D99"/>
              </a:buClr>
              <a:buSzPts val="1800"/>
              <a:buNone/>
              <a:defRPr sz="1800">
                <a:solidFill>
                  <a:srgbClr val="7F8D99"/>
                </a:solidFill>
              </a:defRPr>
            </a:lvl2pPr>
            <a:lvl3pPr lvl="2" algn="ctr">
              <a:lnSpc>
                <a:spcPct val="100000"/>
              </a:lnSpc>
              <a:spcBef>
                <a:spcPts val="0"/>
              </a:spcBef>
              <a:spcAft>
                <a:spcPts val="0"/>
              </a:spcAft>
              <a:buClr>
                <a:srgbClr val="7F8D99"/>
              </a:buClr>
              <a:buSzPts val="1800"/>
              <a:buNone/>
              <a:defRPr sz="1800">
                <a:solidFill>
                  <a:srgbClr val="7F8D99"/>
                </a:solidFill>
              </a:defRPr>
            </a:lvl3pPr>
            <a:lvl4pPr lvl="3" algn="ctr">
              <a:lnSpc>
                <a:spcPct val="100000"/>
              </a:lnSpc>
              <a:spcBef>
                <a:spcPts val="0"/>
              </a:spcBef>
              <a:spcAft>
                <a:spcPts val="0"/>
              </a:spcAft>
              <a:buClr>
                <a:srgbClr val="7F8D99"/>
              </a:buClr>
              <a:buSzPts val="1800"/>
              <a:buNone/>
              <a:defRPr sz="1800">
                <a:solidFill>
                  <a:srgbClr val="7F8D99"/>
                </a:solidFill>
              </a:defRPr>
            </a:lvl4pPr>
            <a:lvl5pPr lvl="4" algn="ctr">
              <a:lnSpc>
                <a:spcPct val="100000"/>
              </a:lnSpc>
              <a:spcBef>
                <a:spcPts val="0"/>
              </a:spcBef>
              <a:spcAft>
                <a:spcPts val="0"/>
              </a:spcAft>
              <a:buClr>
                <a:srgbClr val="7F8D99"/>
              </a:buClr>
              <a:buSzPts val="1800"/>
              <a:buNone/>
              <a:defRPr sz="1800">
                <a:solidFill>
                  <a:srgbClr val="7F8D99"/>
                </a:solidFill>
              </a:defRPr>
            </a:lvl5pPr>
            <a:lvl6pPr lvl="5" algn="ctr">
              <a:lnSpc>
                <a:spcPct val="100000"/>
              </a:lnSpc>
              <a:spcBef>
                <a:spcPts val="0"/>
              </a:spcBef>
              <a:spcAft>
                <a:spcPts val="0"/>
              </a:spcAft>
              <a:buClr>
                <a:srgbClr val="7F8D99"/>
              </a:buClr>
              <a:buSzPts val="1800"/>
              <a:buNone/>
              <a:defRPr sz="1800">
                <a:solidFill>
                  <a:srgbClr val="7F8D99"/>
                </a:solidFill>
              </a:defRPr>
            </a:lvl6pPr>
            <a:lvl7pPr lvl="6" algn="ctr">
              <a:lnSpc>
                <a:spcPct val="100000"/>
              </a:lnSpc>
              <a:spcBef>
                <a:spcPts val="0"/>
              </a:spcBef>
              <a:spcAft>
                <a:spcPts val="0"/>
              </a:spcAft>
              <a:buClr>
                <a:srgbClr val="7F8D99"/>
              </a:buClr>
              <a:buSzPts val="1800"/>
              <a:buNone/>
              <a:defRPr sz="1800">
                <a:solidFill>
                  <a:srgbClr val="7F8D99"/>
                </a:solidFill>
              </a:defRPr>
            </a:lvl7pPr>
            <a:lvl8pPr lvl="7" algn="ctr">
              <a:lnSpc>
                <a:spcPct val="100000"/>
              </a:lnSpc>
              <a:spcBef>
                <a:spcPts val="0"/>
              </a:spcBef>
              <a:spcAft>
                <a:spcPts val="0"/>
              </a:spcAft>
              <a:buClr>
                <a:srgbClr val="7F8D99"/>
              </a:buClr>
              <a:buSzPts val="1800"/>
              <a:buNone/>
              <a:defRPr sz="1800">
                <a:solidFill>
                  <a:srgbClr val="7F8D99"/>
                </a:solidFill>
              </a:defRPr>
            </a:lvl8pPr>
            <a:lvl9pPr lvl="8" algn="ctr">
              <a:lnSpc>
                <a:spcPct val="100000"/>
              </a:lnSpc>
              <a:spcBef>
                <a:spcPts val="0"/>
              </a:spcBef>
              <a:spcAft>
                <a:spcPts val="0"/>
              </a:spcAft>
              <a:buClr>
                <a:srgbClr val="7F8D99"/>
              </a:buClr>
              <a:buSzPts val="1800"/>
              <a:buNone/>
              <a:defRPr sz="1800">
                <a:solidFill>
                  <a:srgbClr val="7F8D99"/>
                </a:solidFill>
              </a:defRPr>
            </a:lvl9pPr>
          </a:lstStyle>
          <a:p/>
        </p:txBody>
      </p:sp>
      <p:sp>
        <p:nvSpPr>
          <p:cNvPr id="14" name="Google Shape;14;p2"/>
          <p:cNvSpPr/>
          <p:nvPr/>
        </p:nvSpPr>
        <p:spPr>
          <a:xfrm>
            <a:off x="-28575" y="-47626"/>
            <a:ext cx="7126957" cy="2543118"/>
          </a:xfrm>
          <a:custGeom>
            <a:rect b="b" l="l" r="r" t="t"/>
            <a:pathLst>
              <a:path extrusionOk="0" h="104013" w="292989">
                <a:moveTo>
                  <a:pt x="0" y="762"/>
                </a:moveTo>
                <a:lnTo>
                  <a:pt x="0" y="104013"/>
                </a:lnTo>
                <a:lnTo>
                  <a:pt x="292989" y="0"/>
                </a:lnTo>
                <a:close/>
              </a:path>
            </a:pathLst>
          </a:custGeom>
          <a:solidFill>
            <a:srgbClr val="CC3F3A"/>
          </a:solidFill>
          <a:ln>
            <a:noFill/>
          </a:ln>
        </p:spPr>
      </p:sp>
      <p:sp>
        <p:nvSpPr>
          <p:cNvPr id="15" name="Google Shape;15;p2"/>
          <p:cNvSpPr/>
          <p:nvPr/>
        </p:nvSpPr>
        <p:spPr>
          <a:xfrm>
            <a:off x="2743200" y="3257550"/>
            <a:ext cx="6448120" cy="1933575"/>
          </a:xfrm>
          <a:custGeom>
            <a:rect b="b" l="l" r="r" t="t"/>
            <a:pathLst>
              <a:path extrusionOk="0" h="77343" w="255270">
                <a:moveTo>
                  <a:pt x="0" y="76200"/>
                </a:moveTo>
                <a:lnTo>
                  <a:pt x="255270" y="0"/>
                </a:lnTo>
                <a:lnTo>
                  <a:pt x="255270" y="77343"/>
                </a:lnTo>
                <a:close/>
              </a:path>
            </a:pathLst>
          </a:custGeom>
          <a:solidFill>
            <a:srgbClr val="CC3F3A"/>
          </a:solid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three columns" type="titleOnly">
  <p:cSld name="TITLE_ONLY">
    <p:spTree>
      <p:nvGrpSpPr>
        <p:cNvPr id="70" name="Shape 70"/>
        <p:cNvGrpSpPr/>
        <p:nvPr/>
      </p:nvGrpSpPr>
      <p:grpSpPr>
        <a:xfrm>
          <a:off x="0" y="0"/>
          <a:ext cx="0" cy="0"/>
          <a:chOff x="0" y="0"/>
          <a:chExt cx="0" cy="0"/>
        </a:xfrm>
      </p:grpSpPr>
      <p:sp>
        <p:nvSpPr>
          <p:cNvPr id="71" name="Google Shape;71;p11"/>
          <p:cNvSpPr/>
          <p:nvPr/>
        </p:nvSpPr>
        <p:spPr>
          <a:xfrm>
            <a:off x="2247325" y="4679400"/>
            <a:ext cx="6896700" cy="464100"/>
          </a:xfrm>
          <a:prstGeom prst="rect">
            <a:avLst/>
          </a:pr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11"/>
          <p:cNvSpPr/>
          <p:nvPr/>
        </p:nvSpPr>
        <p:spPr>
          <a:xfrm>
            <a:off x="-9100" y="4285400"/>
            <a:ext cx="2865900" cy="858000"/>
          </a:xfrm>
          <a:prstGeom prst="rect">
            <a:avLst/>
          </a:prstGeom>
          <a:solidFill>
            <a:srgbClr val="CC3F3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11"/>
          <p:cNvSpPr txBox="1"/>
          <p:nvPr>
            <p:ph type="title"/>
          </p:nvPr>
        </p:nvSpPr>
        <p:spPr>
          <a:xfrm>
            <a:off x="311700" y="673625"/>
            <a:ext cx="85206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434343"/>
              </a:buClr>
              <a:buSzPts val="2800"/>
              <a:buNone/>
              <a:defRPr>
                <a:solidFill>
                  <a:srgbClr val="434343"/>
                </a:solidFill>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p:txBody>
      </p:sp>
      <p:sp>
        <p:nvSpPr>
          <p:cNvPr id="74" name="Google Shape;74;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
        <p:nvSpPr>
          <p:cNvPr id="75" name="Google Shape;75;p11"/>
          <p:cNvSpPr/>
          <p:nvPr/>
        </p:nvSpPr>
        <p:spPr>
          <a:xfrm>
            <a:off x="25" y="-18200"/>
            <a:ext cx="9144000" cy="282000"/>
          </a:xfrm>
          <a:prstGeom prst="rect">
            <a:avLst/>
          </a:prstGeom>
          <a:solidFill>
            <a:srgbClr val="CC3F3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11"/>
          <p:cNvSpPr txBox="1"/>
          <p:nvPr>
            <p:ph idx="1" type="subTitle"/>
          </p:nvPr>
        </p:nvSpPr>
        <p:spPr>
          <a:xfrm>
            <a:off x="575640" y="2167675"/>
            <a:ext cx="2448600" cy="4641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sz="1400">
                <a:solidFill>
                  <a:srgbClr val="CC3F3A"/>
                </a:solidFill>
              </a:defRPr>
            </a:lvl1pPr>
            <a:lvl2pPr lvl="1" rtl="0">
              <a:spcBef>
                <a:spcPts val="0"/>
              </a:spcBef>
              <a:spcAft>
                <a:spcPts val="0"/>
              </a:spcAft>
              <a:buNone/>
              <a:defRPr b="1" sz="1400">
                <a:solidFill>
                  <a:srgbClr val="CC3F3A"/>
                </a:solidFill>
              </a:defRPr>
            </a:lvl2pPr>
            <a:lvl3pPr lvl="2" rtl="0">
              <a:spcBef>
                <a:spcPts val="0"/>
              </a:spcBef>
              <a:spcAft>
                <a:spcPts val="0"/>
              </a:spcAft>
              <a:buNone/>
              <a:defRPr b="1" sz="1400">
                <a:solidFill>
                  <a:srgbClr val="CC3F3A"/>
                </a:solidFill>
              </a:defRPr>
            </a:lvl3pPr>
            <a:lvl4pPr lvl="3" rtl="0">
              <a:spcBef>
                <a:spcPts val="0"/>
              </a:spcBef>
              <a:spcAft>
                <a:spcPts val="0"/>
              </a:spcAft>
              <a:buNone/>
              <a:defRPr b="1" sz="1400">
                <a:solidFill>
                  <a:srgbClr val="CC3F3A"/>
                </a:solidFill>
              </a:defRPr>
            </a:lvl4pPr>
            <a:lvl5pPr lvl="4" rtl="0">
              <a:spcBef>
                <a:spcPts val="0"/>
              </a:spcBef>
              <a:spcAft>
                <a:spcPts val="0"/>
              </a:spcAft>
              <a:buNone/>
              <a:defRPr b="1" sz="1400">
                <a:solidFill>
                  <a:srgbClr val="CC3F3A"/>
                </a:solidFill>
              </a:defRPr>
            </a:lvl5pPr>
            <a:lvl6pPr lvl="5" rtl="0">
              <a:spcBef>
                <a:spcPts val="0"/>
              </a:spcBef>
              <a:spcAft>
                <a:spcPts val="0"/>
              </a:spcAft>
              <a:buNone/>
              <a:defRPr b="1" sz="1400">
                <a:solidFill>
                  <a:srgbClr val="CC3F3A"/>
                </a:solidFill>
              </a:defRPr>
            </a:lvl6pPr>
            <a:lvl7pPr lvl="6" rtl="0">
              <a:spcBef>
                <a:spcPts val="0"/>
              </a:spcBef>
              <a:spcAft>
                <a:spcPts val="0"/>
              </a:spcAft>
              <a:buNone/>
              <a:defRPr b="1" sz="1400">
                <a:solidFill>
                  <a:srgbClr val="CC3F3A"/>
                </a:solidFill>
              </a:defRPr>
            </a:lvl7pPr>
            <a:lvl8pPr lvl="7" rtl="0">
              <a:spcBef>
                <a:spcPts val="0"/>
              </a:spcBef>
              <a:spcAft>
                <a:spcPts val="0"/>
              </a:spcAft>
              <a:buNone/>
              <a:defRPr b="1" sz="1400">
                <a:solidFill>
                  <a:srgbClr val="CC3F3A"/>
                </a:solidFill>
              </a:defRPr>
            </a:lvl8pPr>
            <a:lvl9pPr lvl="8" rtl="0">
              <a:spcBef>
                <a:spcPts val="0"/>
              </a:spcBef>
              <a:spcAft>
                <a:spcPts val="0"/>
              </a:spcAft>
              <a:buNone/>
              <a:defRPr b="1" sz="1400">
                <a:solidFill>
                  <a:srgbClr val="CC3F3A"/>
                </a:solidFill>
              </a:defRPr>
            </a:lvl9pPr>
          </a:lstStyle>
          <a:p/>
        </p:txBody>
      </p:sp>
      <p:sp>
        <p:nvSpPr>
          <p:cNvPr id="77" name="Google Shape;77;p11"/>
          <p:cNvSpPr txBox="1"/>
          <p:nvPr>
            <p:ph idx="2" type="subTitle"/>
          </p:nvPr>
        </p:nvSpPr>
        <p:spPr>
          <a:xfrm>
            <a:off x="575640" y="2503926"/>
            <a:ext cx="2448600" cy="12864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400">
                <a:solidFill>
                  <a:srgbClr val="999999"/>
                </a:solidFill>
              </a:defRPr>
            </a:lvl1pPr>
            <a:lvl2pPr lvl="1" rtl="0">
              <a:spcBef>
                <a:spcPts val="0"/>
              </a:spcBef>
              <a:spcAft>
                <a:spcPts val="0"/>
              </a:spcAft>
              <a:buNone/>
              <a:defRPr sz="1400">
                <a:solidFill>
                  <a:srgbClr val="999999"/>
                </a:solidFill>
              </a:defRPr>
            </a:lvl2pPr>
            <a:lvl3pPr lvl="2" rtl="0">
              <a:spcBef>
                <a:spcPts val="0"/>
              </a:spcBef>
              <a:spcAft>
                <a:spcPts val="0"/>
              </a:spcAft>
              <a:buNone/>
              <a:defRPr sz="1400">
                <a:solidFill>
                  <a:srgbClr val="999999"/>
                </a:solidFill>
              </a:defRPr>
            </a:lvl3pPr>
            <a:lvl4pPr lvl="3" rtl="0">
              <a:spcBef>
                <a:spcPts val="0"/>
              </a:spcBef>
              <a:spcAft>
                <a:spcPts val="0"/>
              </a:spcAft>
              <a:buNone/>
              <a:defRPr sz="1400">
                <a:solidFill>
                  <a:srgbClr val="999999"/>
                </a:solidFill>
              </a:defRPr>
            </a:lvl4pPr>
            <a:lvl5pPr lvl="4" rtl="0">
              <a:spcBef>
                <a:spcPts val="0"/>
              </a:spcBef>
              <a:spcAft>
                <a:spcPts val="0"/>
              </a:spcAft>
              <a:buNone/>
              <a:defRPr sz="1400">
                <a:solidFill>
                  <a:srgbClr val="999999"/>
                </a:solidFill>
              </a:defRPr>
            </a:lvl5pPr>
            <a:lvl6pPr lvl="5" rtl="0">
              <a:spcBef>
                <a:spcPts val="0"/>
              </a:spcBef>
              <a:spcAft>
                <a:spcPts val="0"/>
              </a:spcAft>
              <a:buNone/>
              <a:defRPr sz="1400">
                <a:solidFill>
                  <a:srgbClr val="999999"/>
                </a:solidFill>
              </a:defRPr>
            </a:lvl6pPr>
            <a:lvl7pPr lvl="6" rtl="0">
              <a:spcBef>
                <a:spcPts val="0"/>
              </a:spcBef>
              <a:spcAft>
                <a:spcPts val="0"/>
              </a:spcAft>
              <a:buNone/>
              <a:defRPr sz="1400">
                <a:solidFill>
                  <a:srgbClr val="999999"/>
                </a:solidFill>
              </a:defRPr>
            </a:lvl7pPr>
            <a:lvl8pPr lvl="7" rtl="0">
              <a:spcBef>
                <a:spcPts val="0"/>
              </a:spcBef>
              <a:spcAft>
                <a:spcPts val="0"/>
              </a:spcAft>
              <a:buNone/>
              <a:defRPr sz="1400">
                <a:solidFill>
                  <a:srgbClr val="999999"/>
                </a:solidFill>
              </a:defRPr>
            </a:lvl8pPr>
            <a:lvl9pPr lvl="8" rtl="0">
              <a:spcBef>
                <a:spcPts val="0"/>
              </a:spcBef>
              <a:spcAft>
                <a:spcPts val="0"/>
              </a:spcAft>
              <a:buNone/>
              <a:defRPr sz="1400">
                <a:solidFill>
                  <a:srgbClr val="999999"/>
                </a:solidFill>
              </a:defRPr>
            </a:lvl9pPr>
          </a:lstStyle>
          <a:p/>
        </p:txBody>
      </p:sp>
      <p:sp>
        <p:nvSpPr>
          <p:cNvPr id="78" name="Google Shape;78;p11"/>
          <p:cNvSpPr txBox="1"/>
          <p:nvPr>
            <p:ph idx="3" type="subTitle"/>
          </p:nvPr>
        </p:nvSpPr>
        <p:spPr>
          <a:xfrm>
            <a:off x="3355575" y="2167675"/>
            <a:ext cx="2448600" cy="4641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sz="1400">
                <a:solidFill>
                  <a:srgbClr val="CC3F3A"/>
                </a:solidFill>
              </a:defRPr>
            </a:lvl1pPr>
            <a:lvl2pPr lvl="1" rtl="0">
              <a:spcBef>
                <a:spcPts val="0"/>
              </a:spcBef>
              <a:spcAft>
                <a:spcPts val="0"/>
              </a:spcAft>
              <a:buNone/>
              <a:defRPr b="1" sz="1400">
                <a:solidFill>
                  <a:srgbClr val="CC3F3A"/>
                </a:solidFill>
              </a:defRPr>
            </a:lvl2pPr>
            <a:lvl3pPr lvl="2" rtl="0">
              <a:spcBef>
                <a:spcPts val="0"/>
              </a:spcBef>
              <a:spcAft>
                <a:spcPts val="0"/>
              </a:spcAft>
              <a:buNone/>
              <a:defRPr b="1" sz="1400">
                <a:solidFill>
                  <a:srgbClr val="CC3F3A"/>
                </a:solidFill>
              </a:defRPr>
            </a:lvl3pPr>
            <a:lvl4pPr lvl="3" rtl="0">
              <a:spcBef>
                <a:spcPts val="0"/>
              </a:spcBef>
              <a:spcAft>
                <a:spcPts val="0"/>
              </a:spcAft>
              <a:buNone/>
              <a:defRPr b="1" sz="1400">
                <a:solidFill>
                  <a:srgbClr val="CC3F3A"/>
                </a:solidFill>
              </a:defRPr>
            </a:lvl4pPr>
            <a:lvl5pPr lvl="4" rtl="0">
              <a:spcBef>
                <a:spcPts val="0"/>
              </a:spcBef>
              <a:spcAft>
                <a:spcPts val="0"/>
              </a:spcAft>
              <a:buNone/>
              <a:defRPr b="1" sz="1400">
                <a:solidFill>
                  <a:srgbClr val="CC3F3A"/>
                </a:solidFill>
              </a:defRPr>
            </a:lvl5pPr>
            <a:lvl6pPr lvl="5" rtl="0">
              <a:spcBef>
                <a:spcPts val="0"/>
              </a:spcBef>
              <a:spcAft>
                <a:spcPts val="0"/>
              </a:spcAft>
              <a:buNone/>
              <a:defRPr b="1" sz="1400">
                <a:solidFill>
                  <a:srgbClr val="CC3F3A"/>
                </a:solidFill>
              </a:defRPr>
            </a:lvl6pPr>
            <a:lvl7pPr lvl="6" rtl="0">
              <a:spcBef>
                <a:spcPts val="0"/>
              </a:spcBef>
              <a:spcAft>
                <a:spcPts val="0"/>
              </a:spcAft>
              <a:buNone/>
              <a:defRPr b="1" sz="1400">
                <a:solidFill>
                  <a:srgbClr val="CC3F3A"/>
                </a:solidFill>
              </a:defRPr>
            </a:lvl7pPr>
            <a:lvl8pPr lvl="7" rtl="0">
              <a:spcBef>
                <a:spcPts val="0"/>
              </a:spcBef>
              <a:spcAft>
                <a:spcPts val="0"/>
              </a:spcAft>
              <a:buNone/>
              <a:defRPr b="1" sz="1400">
                <a:solidFill>
                  <a:srgbClr val="CC3F3A"/>
                </a:solidFill>
              </a:defRPr>
            </a:lvl8pPr>
            <a:lvl9pPr lvl="8" rtl="0">
              <a:spcBef>
                <a:spcPts val="0"/>
              </a:spcBef>
              <a:spcAft>
                <a:spcPts val="0"/>
              </a:spcAft>
              <a:buNone/>
              <a:defRPr b="1" sz="1400">
                <a:solidFill>
                  <a:srgbClr val="CC3F3A"/>
                </a:solidFill>
              </a:defRPr>
            </a:lvl9pPr>
          </a:lstStyle>
          <a:p/>
        </p:txBody>
      </p:sp>
      <p:sp>
        <p:nvSpPr>
          <p:cNvPr id="79" name="Google Shape;79;p11"/>
          <p:cNvSpPr txBox="1"/>
          <p:nvPr>
            <p:ph idx="4" type="subTitle"/>
          </p:nvPr>
        </p:nvSpPr>
        <p:spPr>
          <a:xfrm>
            <a:off x="3355575" y="2503926"/>
            <a:ext cx="2448600" cy="12864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400">
                <a:solidFill>
                  <a:srgbClr val="999999"/>
                </a:solidFill>
              </a:defRPr>
            </a:lvl1pPr>
            <a:lvl2pPr lvl="1" rtl="0">
              <a:spcBef>
                <a:spcPts val="0"/>
              </a:spcBef>
              <a:spcAft>
                <a:spcPts val="0"/>
              </a:spcAft>
              <a:buNone/>
              <a:defRPr sz="1400">
                <a:solidFill>
                  <a:srgbClr val="999999"/>
                </a:solidFill>
              </a:defRPr>
            </a:lvl2pPr>
            <a:lvl3pPr lvl="2" rtl="0">
              <a:spcBef>
                <a:spcPts val="0"/>
              </a:spcBef>
              <a:spcAft>
                <a:spcPts val="0"/>
              </a:spcAft>
              <a:buNone/>
              <a:defRPr sz="1400">
                <a:solidFill>
                  <a:srgbClr val="999999"/>
                </a:solidFill>
              </a:defRPr>
            </a:lvl3pPr>
            <a:lvl4pPr lvl="3" rtl="0">
              <a:spcBef>
                <a:spcPts val="0"/>
              </a:spcBef>
              <a:spcAft>
                <a:spcPts val="0"/>
              </a:spcAft>
              <a:buNone/>
              <a:defRPr sz="1400">
                <a:solidFill>
                  <a:srgbClr val="999999"/>
                </a:solidFill>
              </a:defRPr>
            </a:lvl4pPr>
            <a:lvl5pPr lvl="4" rtl="0">
              <a:spcBef>
                <a:spcPts val="0"/>
              </a:spcBef>
              <a:spcAft>
                <a:spcPts val="0"/>
              </a:spcAft>
              <a:buNone/>
              <a:defRPr sz="1400">
                <a:solidFill>
                  <a:srgbClr val="999999"/>
                </a:solidFill>
              </a:defRPr>
            </a:lvl5pPr>
            <a:lvl6pPr lvl="5" rtl="0">
              <a:spcBef>
                <a:spcPts val="0"/>
              </a:spcBef>
              <a:spcAft>
                <a:spcPts val="0"/>
              </a:spcAft>
              <a:buNone/>
              <a:defRPr sz="1400">
                <a:solidFill>
                  <a:srgbClr val="999999"/>
                </a:solidFill>
              </a:defRPr>
            </a:lvl6pPr>
            <a:lvl7pPr lvl="6" rtl="0">
              <a:spcBef>
                <a:spcPts val="0"/>
              </a:spcBef>
              <a:spcAft>
                <a:spcPts val="0"/>
              </a:spcAft>
              <a:buNone/>
              <a:defRPr sz="1400">
                <a:solidFill>
                  <a:srgbClr val="999999"/>
                </a:solidFill>
              </a:defRPr>
            </a:lvl7pPr>
            <a:lvl8pPr lvl="7" rtl="0">
              <a:spcBef>
                <a:spcPts val="0"/>
              </a:spcBef>
              <a:spcAft>
                <a:spcPts val="0"/>
              </a:spcAft>
              <a:buNone/>
              <a:defRPr sz="1400">
                <a:solidFill>
                  <a:srgbClr val="999999"/>
                </a:solidFill>
              </a:defRPr>
            </a:lvl8pPr>
            <a:lvl9pPr lvl="8" rtl="0">
              <a:spcBef>
                <a:spcPts val="0"/>
              </a:spcBef>
              <a:spcAft>
                <a:spcPts val="0"/>
              </a:spcAft>
              <a:buNone/>
              <a:defRPr sz="1400">
                <a:solidFill>
                  <a:srgbClr val="999999"/>
                </a:solidFill>
              </a:defRPr>
            </a:lvl9pPr>
          </a:lstStyle>
          <a:p/>
        </p:txBody>
      </p:sp>
      <p:sp>
        <p:nvSpPr>
          <p:cNvPr id="80" name="Google Shape;80;p11"/>
          <p:cNvSpPr txBox="1"/>
          <p:nvPr>
            <p:ph idx="5" type="subTitle"/>
          </p:nvPr>
        </p:nvSpPr>
        <p:spPr>
          <a:xfrm>
            <a:off x="6119761" y="2167675"/>
            <a:ext cx="2448600" cy="4641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sz="1400">
                <a:solidFill>
                  <a:srgbClr val="CC3F3A"/>
                </a:solidFill>
              </a:defRPr>
            </a:lvl1pPr>
            <a:lvl2pPr lvl="1" rtl="0">
              <a:spcBef>
                <a:spcPts val="0"/>
              </a:spcBef>
              <a:spcAft>
                <a:spcPts val="0"/>
              </a:spcAft>
              <a:buNone/>
              <a:defRPr b="1" sz="1400">
                <a:solidFill>
                  <a:srgbClr val="CC3F3A"/>
                </a:solidFill>
              </a:defRPr>
            </a:lvl2pPr>
            <a:lvl3pPr lvl="2" rtl="0">
              <a:spcBef>
                <a:spcPts val="0"/>
              </a:spcBef>
              <a:spcAft>
                <a:spcPts val="0"/>
              </a:spcAft>
              <a:buNone/>
              <a:defRPr b="1" sz="1400">
                <a:solidFill>
                  <a:srgbClr val="CC3F3A"/>
                </a:solidFill>
              </a:defRPr>
            </a:lvl3pPr>
            <a:lvl4pPr lvl="3" rtl="0">
              <a:spcBef>
                <a:spcPts val="0"/>
              </a:spcBef>
              <a:spcAft>
                <a:spcPts val="0"/>
              </a:spcAft>
              <a:buNone/>
              <a:defRPr b="1" sz="1400">
                <a:solidFill>
                  <a:srgbClr val="CC3F3A"/>
                </a:solidFill>
              </a:defRPr>
            </a:lvl4pPr>
            <a:lvl5pPr lvl="4" rtl="0">
              <a:spcBef>
                <a:spcPts val="0"/>
              </a:spcBef>
              <a:spcAft>
                <a:spcPts val="0"/>
              </a:spcAft>
              <a:buNone/>
              <a:defRPr b="1" sz="1400">
                <a:solidFill>
                  <a:srgbClr val="CC3F3A"/>
                </a:solidFill>
              </a:defRPr>
            </a:lvl5pPr>
            <a:lvl6pPr lvl="5" rtl="0">
              <a:spcBef>
                <a:spcPts val="0"/>
              </a:spcBef>
              <a:spcAft>
                <a:spcPts val="0"/>
              </a:spcAft>
              <a:buNone/>
              <a:defRPr b="1" sz="1400">
                <a:solidFill>
                  <a:srgbClr val="CC3F3A"/>
                </a:solidFill>
              </a:defRPr>
            </a:lvl6pPr>
            <a:lvl7pPr lvl="6" rtl="0">
              <a:spcBef>
                <a:spcPts val="0"/>
              </a:spcBef>
              <a:spcAft>
                <a:spcPts val="0"/>
              </a:spcAft>
              <a:buNone/>
              <a:defRPr b="1" sz="1400">
                <a:solidFill>
                  <a:srgbClr val="CC3F3A"/>
                </a:solidFill>
              </a:defRPr>
            </a:lvl7pPr>
            <a:lvl8pPr lvl="7" rtl="0">
              <a:spcBef>
                <a:spcPts val="0"/>
              </a:spcBef>
              <a:spcAft>
                <a:spcPts val="0"/>
              </a:spcAft>
              <a:buNone/>
              <a:defRPr b="1" sz="1400">
                <a:solidFill>
                  <a:srgbClr val="CC3F3A"/>
                </a:solidFill>
              </a:defRPr>
            </a:lvl8pPr>
            <a:lvl9pPr lvl="8" rtl="0">
              <a:spcBef>
                <a:spcPts val="0"/>
              </a:spcBef>
              <a:spcAft>
                <a:spcPts val="0"/>
              </a:spcAft>
              <a:buNone/>
              <a:defRPr b="1" sz="1400">
                <a:solidFill>
                  <a:srgbClr val="CC3F3A"/>
                </a:solidFill>
              </a:defRPr>
            </a:lvl9pPr>
          </a:lstStyle>
          <a:p/>
        </p:txBody>
      </p:sp>
      <p:sp>
        <p:nvSpPr>
          <p:cNvPr id="81" name="Google Shape;81;p11"/>
          <p:cNvSpPr txBox="1"/>
          <p:nvPr>
            <p:ph idx="6" type="subTitle"/>
          </p:nvPr>
        </p:nvSpPr>
        <p:spPr>
          <a:xfrm>
            <a:off x="6119761" y="2503926"/>
            <a:ext cx="2448600" cy="12864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400">
                <a:solidFill>
                  <a:srgbClr val="999999"/>
                </a:solidFill>
              </a:defRPr>
            </a:lvl1pPr>
            <a:lvl2pPr lvl="1" rtl="0">
              <a:spcBef>
                <a:spcPts val="0"/>
              </a:spcBef>
              <a:spcAft>
                <a:spcPts val="0"/>
              </a:spcAft>
              <a:buNone/>
              <a:defRPr sz="1400">
                <a:solidFill>
                  <a:srgbClr val="999999"/>
                </a:solidFill>
              </a:defRPr>
            </a:lvl2pPr>
            <a:lvl3pPr lvl="2" rtl="0">
              <a:spcBef>
                <a:spcPts val="0"/>
              </a:spcBef>
              <a:spcAft>
                <a:spcPts val="0"/>
              </a:spcAft>
              <a:buNone/>
              <a:defRPr sz="1400">
                <a:solidFill>
                  <a:srgbClr val="999999"/>
                </a:solidFill>
              </a:defRPr>
            </a:lvl3pPr>
            <a:lvl4pPr lvl="3" rtl="0">
              <a:spcBef>
                <a:spcPts val="0"/>
              </a:spcBef>
              <a:spcAft>
                <a:spcPts val="0"/>
              </a:spcAft>
              <a:buNone/>
              <a:defRPr sz="1400">
                <a:solidFill>
                  <a:srgbClr val="999999"/>
                </a:solidFill>
              </a:defRPr>
            </a:lvl4pPr>
            <a:lvl5pPr lvl="4" rtl="0">
              <a:spcBef>
                <a:spcPts val="0"/>
              </a:spcBef>
              <a:spcAft>
                <a:spcPts val="0"/>
              </a:spcAft>
              <a:buNone/>
              <a:defRPr sz="1400">
                <a:solidFill>
                  <a:srgbClr val="999999"/>
                </a:solidFill>
              </a:defRPr>
            </a:lvl5pPr>
            <a:lvl6pPr lvl="5" rtl="0">
              <a:spcBef>
                <a:spcPts val="0"/>
              </a:spcBef>
              <a:spcAft>
                <a:spcPts val="0"/>
              </a:spcAft>
              <a:buNone/>
              <a:defRPr sz="1400">
                <a:solidFill>
                  <a:srgbClr val="999999"/>
                </a:solidFill>
              </a:defRPr>
            </a:lvl6pPr>
            <a:lvl7pPr lvl="6" rtl="0">
              <a:spcBef>
                <a:spcPts val="0"/>
              </a:spcBef>
              <a:spcAft>
                <a:spcPts val="0"/>
              </a:spcAft>
              <a:buNone/>
              <a:defRPr sz="1400">
                <a:solidFill>
                  <a:srgbClr val="999999"/>
                </a:solidFill>
              </a:defRPr>
            </a:lvl7pPr>
            <a:lvl8pPr lvl="7" rtl="0">
              <a:spcBef>
                <a:spcPts val="0"/>
              </a:spcBef>
              <a:spcAft>
                <a:spcPts val="0"/>
              </a:spcAft>
              <a:buNone/>
              <a:defRPr sz="1400">
                <a:solidFill>
                  <a:srgbClr val="999999"/>
                </a:solidFill>
              </a:defRPr>
            </a:lvl8pPr>
            <a:lvl9pPr lvl="8" rtl="0">
              <a:spcBef>
                <a:spcPts val="0"/>
              </a:spcBef>
              <a:spcAft>
                <a:spcPts val="0"/>
              </a:spcAft>
              <a:buNone/>
              <a:defRPr sz="1400">
                <a:solidFill>
                  <a:srgbClr val="999999"/>
                </a:solidFi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six columns">
  <p:cSld name="CUSTOM_2">
    <p:spTree>
      <p:nvGrpSpPr>
        <p:cNvPr id="82" name="Shape 82"/>
        <p:cNvGrpSpPr/>
        <p:nvPr/>
      </p:nvGrpSpPr>
      <p:grpSpPr>
        <a:xfrm>
          <a:off x="0" y="0"/>
          <a:ext cx="0" cy="0"/>
          <a:chOff x="0" y="0"/>
          <a:chExt cx="0" cy="0"/>
        </a:xfrm>
      </p:grpSpPr>
      <p:sp>
        <p:nvSpPr>
          <p:cNvPr id="83" name="Google Shape;83;p12"/>
          <p:cNvSpPr txBox="1"/>
          <p:nvPr>
            <p:ph type="title"/>
          </p:nvPr>
        </p:nvSpPr>
        <p:spPr>
          <a:xfrm>
            <a:off x="-510875" y="762500"/>
            <a:ext cx="10165800" cy="5727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CC3F3A"/>
              </a:buClr>
              <a:buSzPts val="2800"/>
              <a:buNone/>
              <a:defRPr>
                <a:solidFill>
                  <a:srgbClr val="CC3F3A"/>
                </a:solidFill>
              </a:defRPr>
            </a:lvl1pPr>
            <a:lvl2pPr lvl="1" algn="ctr">
              <a:lnSpc>
                <a:spcPct val="100000"/>
              </a:lnSpc>
              <a:spcBef>
                <a:spcPts val="0"/>
              </a:spcBef>
              <a:spcAft>
                <a:spcPts val="0"/>
              </a:spcAft>
              <a:buClr>
                <a:srgbClr val="CC3F3A"/>
              </a:buClr>
              <a:buSzPts val="2800"/>
              <a:buNone/>
              <a:defRPr>
                <a:solidFill>
                  <a:srgbClr val="CC3F3A"/>
                </a:solidFill>
              </a:defRPr>
            </a:lvl2pPr>
            <a:lvl3pPr lvl="2" algn="ctr">
              <a:lnSpc>
                <a:spcPct val="100000"/>
              </a:lnSpc>
              <a:spcBef>
                <a:spcPts val="0"/>
              </a:spcBef>
              <a:spcAft>
                <a:spcPts val="0"/>
              </a:spcAft>
              <a:buClr>
                <a:srgbClr val="CC3F3A"/>
              </a:buClr>
              <a:buSzPts val="2800"/>
              <a:buNone/>
              <a:defRPr>
                <a:solidFill>
                  <a:srgbClr val="CC3F3A"/>
                </a:solidFill>
              </a:defRPr>
            </a:lvl3pPr>
            <a:lvl4pPr lvl="3" algn="ctr">
              <a:lnSpc>
                <a:spcPct val="100000"/>
              </a:lnSpc>
              <a:spcBef>
                <a:spcPts val="0"/>
              </a:spcBef>
              <a:spcAft>
                <a:spcPts val="0"/>
              </a:spcAft>
              <a:buClr>
                <a:srgbClr val="CC3F3A"/>
              </a:buClr>
              <a:buSzPts val="2800"/>
              <a:buNone/>
              <a:defRPr>
                <a:solidFill>
                  <a:srgbClr val="CC3F3A"/>
                </a:solidFill>
              </a:defRPr>
            </a:lvl4pPr>
            <a:lvl5pPr lvl="4" algn="ctr">
              <a:lnSpc>
                <a:spcPct val="100000"/>
              </a:lnSpc>
              <a:spcBef>
                <a:spcPts val="0"/>
              </a:spcBef>
              <a:spcAft>
                <a:spcPts val="0"/>
              </a:spcAft>
              <a:buClr>
                <a:srgbClr val="CC3F3A"/>
              </a:buClr>
              <a:buSzPts val="2800"/>
              <a:buNone/>
              <a:defRPr>
                <a:solidFill>
                  <a:srgbClr val="CC3F3A"/>
                </a:solidFill>
              </a:defRPr>
            </a:lvl5pPr>
            <a:lvl6pPr lvl="5" algn="ctr">
              <a:lnSpc>
                <a:spcPct val="100000"/>
              </a:lnSpc>
              <a:spcBef>
                <a:spcPts val="0"/>
              </a:spcBef>
              <a:spcAft>
                <a:spcPts val="0"/>
              </a:spcAft>
              <a:buClr>
                <a:srgbClr val="CC3F3A"/>
              </a:buClr>
              <a:buSzPts val="2800"/>
              <a:buNone/>
              <a:defRPr>
                <a:solidFill>
                  <a:srgbClr val="CC3F3A"/>
                </a:solidFill>
              </a:defRPr>
            </a:lvl6pPr>
            <a:lvl7pPr lvl="6" algn="ctr">
              <a:lnSpc>
                <a:spcPct val="100000"/>
              </a:lnSpc>
              <a:spcBef>
                <a:spcPts val="0"/>
              </a:spcBef>
              <a:spcAft>
                <a:spcPts val="0"/>
              </a:spcAft>
              <a:buClr>
                <a:srgbClr val="CC3F3A"/>
              </a:buClr>
              <a:buSzPts val="2800"/>
              <a:buNone/>
              <a:defRPr>
                <a:solidFill>
                  <a:srgbClr val="CC3F3A"/>
                </a:solidFill>
              </a:defRPr>
            </a:lvl7pPr>
            <a:lvl8pPr lvl="7" algn="ctr">
              <a:lnSpc>
                <a:spcPct val="100000"/>
              </a:lnSpc>
              <a:spcBef>
                <a:spcPts val="0"/>
              </a:spcBef>
              <a:spcAft>
                <a:spcPts val="0"/>
              </a:spcAft>
              <a:buClr>
                <a:srgbClr val="CC3F3A"/>
              </a:buClr>
              <a:buSzPts val="2800"/>
              <a:buNone/>
              <a:defRPr>
                <a:solidFill>
                  <a:srgbClr val="CC3F3A"/>
                </a:solidFill>
              </a:defRPr>
            </a:lvl8pPr>
            <a:lvl9pPr lvl="8" algn="ctr">
              <a:lnSpc>
                <a:spcPct val="100000"/>
              </a:lnSpc>
              <a:spcBef>
                <a:spcPts val="0"/>
              </a:spcBef>
              <a:spcAft>
                <a:spcPts val="0"/>
              </a:spcAft>
              <a:buClr>
                <a:srgbClr val="CC3F3A"/>
              </a:buClr>
              <a:buSzPts val="2800"/>
              <a:buNone/>
              <a:defRPr>
                <a:solidFill>
                  <a:srgbClr val="CC3F3A"/>
                </a:solidFill>
              </a:defRPr>
            </a:lvl9pPr>
          </a:lstStyle>
          <a:p/>
        </p:txBody>
      </p:sp>
      <p:sp>
        <p:nvSpPr>
          <p:cNvPr id="84" name="Google Shape;84;p12"/>
          <p:cNvSpPr/>
          <p:nvPr/>
        </p:nvSpPr>
        <p:spPr>
          <a:xfrm>
            <a:off x="0" y="4861500"/>
            <a:ext cx="9144000" cy="282000"/>
          </a:xfrm>
          <a:prstGeom prst="rect">
            <a:avLst/>
          </a:pr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12"/>
          <p:cNvSpPr/>
          <p:nvPr/>
        </p:nvSpPr>
        <p:spPr>
          <a:xfrm>
            <a:off x="-9100" y="-9100"/>
            <a:ext cx="2865900" cy="464100"/>
          </a:xfrm>
          <a:prstGeom prst="rect">
            <a:avLst/>
          </a:pr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12"/>
          <p:cNvSpPr/>
          <p:nvPr/>
        </p:nvSpPr>
        <p:spPr>
          <a:xfrm>
            <a:off x="2247325" y="-18200"/>
            <a:ext cx="6896700" cy="282000"/>
          </a:xfrm>
          <a:prstGeom prst="rect">
            <a:avLst/>
          </a:prstGeom>
          <a:solidFill>
            <a:srgbClr val="CC3F3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12"/>
          <p:cNvSpPr txBox="1"/>
          <p:nvPr>
            <p:ph idx="12" type="sldNum"/>
          </p:nvPr>
        </p:nvSpPr>
        <p:spPr>
          <a:xfrm>
            <a:off x="8472458" y="47394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
        <p:nvSpPr>
          <p:cNvPr id="88" name="Google Shape;88;p12"/>
          <p:cNvSpPr txBox="1"/>
          <p:nvPr>
            <p:ph idx="1" type="subTitle"/>
          </p:nvPr>
        </p:nvSpPr>
        <p:spPr>
          <a:xfrm>
            <a:off x="575640" y="1833888"/>
            <a:ext cx="2448600" cy="4641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sz="1400"/>
            </a:lvl1pPr>
            <a:lvl2pPr lvl="1" rtl="0">
              <a:spcBef>
                <a:spcPts val="0"/>
              </a:spcBef>
              <a:spcAft>
                <a:spcPts val="0"/>
              </a:spcAft>
              <a:buNone/>
              <a:defRPr b="1" sz="1400"/>
            </a:lvl2pPr>
            <a:lvl3pPr lvl="2" rtl="0">
              <a:spcBef>
                <a:spcPts val="0"/>
              </a:spcBef>
              <a:spcAft>
                <a:spcPts val="0"/>
              </a:spcAft>
              <a:buNone/>
              <a:defRPr b="1" sz="1400"/>
            </a:lvl3pPr>
            <a:lvl4pPr lvl="3" rtl="0">
              <a:spcBef>
                <a:spcPts val="0"/>
              </a:spcBef>
              <a:spcAft>
                <a:spcPts val="0"/>
              </a:spcAft>
              <a:buNone/>
              <a:defRPr b="1" sz="1400"/>
            </a:lvl4pPr>
            <a:lvl5pPr lvl="4" rtl="0">
              <a:spcBef>
                <a:spcPts val="0"/>
              </a:spcBef>
              <a:spcAft>
                <a:spcPts val="0"/>
              </a:spcAft>
              <a:buNone/>
              <a:defRPr b="1" sz="1400"/>
            </a:lvl5pPr>
            <a:lvl6pPr lvl="5" rtl="0">
              <a:spcBef>
                <a:spcPts val="0"/>
              </a:spcBef>
              <a:spcAft>
                <a:spcPts val="0"/>
              </a:spcAft>
              <a:buNone/>
              <a:defRPr b="1" sz="1400"/>
            </a:lvl6pPr>
            <a:lvl7pPr lvl="6" rtl="0">
              <a:spcBef>
                <a:spcPts val="0"/>
              </a:spcBef>
              <a:spcAft>
                <a:spcPts val="0"/>
              </a:spcAft>
              <a:buNone/>
              <a:defRPr b="1" sz="1400"/>
            </a:lvl7pPr>
            <a:lvl8pPr lvl="7" rtl="0">
              <a:spcBef>
                <a:spcPts val="0"/>
              </a:spcBef>
              <a:spcAft>
                <a:spcPts val="0"/>
              </a:spcAft>
              <a:buNone/>
              <a:defRPr b="1" sz="1400"/>
            </a:lvl8pPr>
            <a:lvl9pPr lvl="8" rtl="0">
              <a:spcBef>
                <a:spcPts val="0"/>
              </a:spcBef>
              <a:spcAft>
                <a:spcPts val="0"/>
              </a:spcAft>
              <a:buNone/>
              <a:defRPr b="1" sz="1400"/>
            </a:lvl9pPr>
          </a:lstStyle>
          <a:p/>
        </p:txBody>
      </p:sp>
      <p:sp>
        <p:nvSpPr>
          <p:cNvPr id="89" name="Google Shape;89;p12"/>
          <p:cNvSpPr txBox="1"/>
          <p:nvPr>
            <p:ph idx="2" type="subTitle"/>
          </p:nvPr>
        </p:nvSpPr>
        <p:spPr>
          <a:xfrm>
            <a:off x="575650" y="2170145"/>
            <a:ext cx="2448600" cy="7935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200">
                <a:solidFill>
                  <a:srgbClr val="999999"/>
                </a:solidFill>
              </a:defRPr>
            </a:lvl1pPr>
            <a:lvl2pPr lvl="1" rtl="0">
              <a:spcBef>
                <a:spcPts val="0"/>
              </a:spcBef>
              <a:spcAft>
                <a:spcPts val="0"/>
              </a:spcAft>
              <a:buNone/>
              <a:defRPr sz="1200">
                <a:solidFill>
                  <a:srgbClr val="999999"/>
                </a:solidFill>
              </a:defRPr>
            </a:lvl2pPr>
            <a:lvl3pPr lvl="2" rtl="0">
              <a:spcBef>
                <a:spcPts val="0"/>
              </a:spcBef>
              <a:spcAft>
                <a:spcPts val="0"/>
              </a:spcAft>
              <a:buNone/>
              <a:defRPr sz="1200">
                <a:solidFill>
                  <a:srgbClr val="999999"/>
                </a:solidFill>
              </a:defRPr>
            </a:lvl3pPr>
            <a:lvl4pPr lvl="3" rtl="0">
              <a:spcBef>
                <a:spcPts val="0"/>
              </a:spcBef>
              <a:spcAft>
                <a:spcPts val="0"/>
              </a:spcAft>
              <a:buNone/>
              <a:defRPr sz="1200">
                <a:solidFill>
                  <a:srgbClr val="999999"/>
                </a:solidFill>
              </a:defRPr>
            </a:lvl4pPr>
            <a:lvl5pPr lvl="4" rtl="0">
              <a:spcBef>
                <a:spcPts val="0"/>
              </a:spcBef>
              <a:spcAft>
                <a:spcPts val="0"/>
              </a:spcAft>
              <a:buNone/>
              <a:defRPr sz="1200">
                <a:solidFill>
                  <a:srgbClr val="999999"/>
                </a:solidFill>
              </a:defRPr>
            </a:lvl5pPr>
            <a:lvl6pPr lvl="5" rtl="0">
              <a:spcBef>
                <a:spcPts val="0"/>
              </a:spcBef>
              <a:spcAft>
                <a:spcPts val="0"/>
              </a:spcAft>
              <a:buNone/>
              <a:defRPr sz="1200">
                <a:solidFill>
                  <a:srgbClr val="999999"/>
                </a:solidFill>
              </a:defRPr>
            </a:lvl6pPr>
            <a:lvl7pPr lvl="6" rtl="0">
              <a:spcBef>
                <a:spcPts val="0"/>
              </a:spcBef>
              <a:spcAft>
                <a:spcPts val="0"/>
              </a:spcAft>
              <a:buNone/>
              <a:defRPr sz="1200">
                <a:solidFill>
                  <a:srgbClr val="999999"/>
                </a:solidFill>
              </a:defRPr>
            </a:lvl7pPr>
            <a:lvl8pPr lvl="7" rtl="0">
              <a:spcBef>
                <a:spcPts val="0"/>
              </a:spcBef>
              <a:spcAft>
                <a:spcPts val="0"/>
              </a:spcAft>
              <a:buNone/>
              <a:defRPr sz="1200">
                <a:solidFill>
                  <a:srgbClr val="999999"/>
                </a:solidFill>
              </a:defRPr>
            </a:lvl8pPr>
            <a:lvl9pPr lvl="8" rtl="0">
              <a:spcBef>
                <a:spcPts val="0"/>
              </a:spcBef>
              <a:spcAft>
                <a:spcPts val="0"/>
              </a:spcAft>
              <a:buNone/>
              <a:defRPr sz="1200">
                <a:solidFill>
                  <a:srgbClr val="999999"/>
                </a:solidFill>
              </a:defRPr>
            </a:lvl9pPr>
          </a:lstStyle>
          <a:p/>
        </p:txBody>
      </p:sp>
      <p:sp>
        <p:nvSpPr>
          <p:cNvPr id="90" name="Google Shape;90;p12"/>
          <p:cNvSpPr txBox="1"/>
          <p:nvPr>
            <p:ph idx="3" type="subTitle"/>
          </p:nvPr>
        </p:nvSpPr>
        <p:spPr>
          <a:xfrm>
            <a:off x="3355575" y="1833888"/>
            <a:ext cx="2448600" cy="4641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sz="1400">
                <a:solidFill>
                  <a:srgbClr val="CC3F3A"/>
                </a:solidFill>
              </a:defRPr>
            </a:lvl1pPr>
            <a:lvl2pPr lvl="1" rtl="0">
              <a:spcBef>
                <a:spcPts val="0"/>
              </a:spcBef>
              <a:spcAft>
                <a:spcPts val="0"/>
              </a:spcAft>
              <a:buNone/>
              <a:defRPr b="1" sz="1400">
                <a:solidFill>
                  <a:srgbClr val="CC3F3A"/>
                </a:solidFill>
              </a:defRPr>
            </a:lvl2pPr>
            <a:lvl3pPr lvl="2" rtl="0">
              <a:spcBef>
                <a:spcPts val="0"/>
              </a:spcBef>
              <a:spcAft>
                <a:spcPts val="0"/>
              </a:spcAft>
              <a:buNone/>
              <a:defRPr b="1" sz="1400">
                <a:solidFill>
                  <a:srgbClr val="CC3F3A"/>
                </a:solidFill>
              </a:defRPr>
            </a:lvl3pPr>
            <a:lvl4pPr lvl="3" rtl="0">
              <a:spcBef>
                <a:spcPts val="0"/>
              </a:spcBef>
              <a:spcAft>
                <a:spcPts val="0"/>
              </a:spcAft>
              <a:buNone/>
              <a:defRPr b="1" sz="1400">
                <a:solidFill>
                  <a:srgbClr val="CC3F3A"/>
                </a:solidFill>
              </a:defRPr>
            </a:lvl4pPr>
            <a:lvl5pPr lvl="4" rtl="0">
              <a:spcBef>
                <a:spcPts val="0"/>
              </a:spcBef>
              <a:spcAft>
                <a:spcPts val="0"/>
              </a:spcAft>
              <a:buNone/>
              <a:defRPr b="1" sz="1400">
                <a:solidFill>
                  <a:srgbClr val="CC3F3A"/>
                </a:solidFill>
              </a:defRPr>
            </a:lvl5pPr>
            <a:lvl6pPr lvl="5" rtl="0">
              <a:spcBef>
                <a:spcPts val="0"/>
              </a:spcBef>
              <a:spcAft>
                <a:spcPts val="0"/>
              </a:spcAft>
              <a:buNone/>
              <a:defRPr b="1" sz="1400">
                <a:solidFill>
                  <a:srgbClr val="CC3F3A"/>
                </a:solidFill>
              </a:defRPr>
            </a:lvl6pPr>
            <a:lvl7pPr lvl="6" rtl="0">
              <a:spcBef>
                <a:spcPts val="0"/>
              </a:spcBef>
              <a:spcAft>
                <a:spcPts val="0"/>
              </a:spcAft>
              <a:buNone/>
              <a:defRPr b="1" sz="1400">
                <a:solidFill>
                  <a:srgbClr val="CC3F3A"/>
                </a:solidFill>
              </a:defRPr>
            </a:lvl7pPr>
            <a:lvl8pPr lvl="7" rtl="0">
              <a:spcBef>
                <a:spcPts val="0"/>
              </a:spcBef>
              <a:spcAft>
                <a:spcPts val="0"/>
              </a:spcAft>
              <a:buNone/>
              <a:defRPr b="1" sz="1400">
                <a:solidFill>
                  <a:srgbClr val="CC3F3A"/>
                </a:solidFill>
              </a:defRPr>
            </a:lvl8pPr>
            <a:lvl9pPr lvl="8" rtl="0">
              <a:spcBef>
                <a:spcPts val="0"/>
              </a:spcBef>
              <a:spcAft>
                <a:spcPts val="0"/>
              </a:spcAft>
              <a:buNone/>
              <a:defRPr b="1" sz="1400">
                <a:solidFill>
                  <a:srgbClr val="CC3F3A"/>
                </a:solidFill>
              </a:defRPr>
            </a:lvl9pPr>
          </a:lstStyle>
          <a:p/>
        </p:txBody>
      </p:sp>
      <p:sp>
        <p:nvSpPr>
          <p:cNvPr id="91" name="Google Shape;91;p12"/>
          <p:cNvSpPr txBox="1"/>
          <p:nvPr>
            <p:ph idx="4" type="subTitle"/>
          </p:nvPr>
        </p:nvSpPr>
        <p:spPr>
          <a:xfrm>
            <a:off x="3355577" y="2170145"/>
            <a:ext cx="2448600" cy="7935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200">
                <a:solidFill>
                  <a:srgbClr val="999999"/>
                </a:solidFill>
              </a:defRPr>
            </a:lvl1pPr>
            <a:lvl2pPr lvl="1" rtl="0">
              <a:spcBef>
                <a:spcPts val="0"/>
              </a:spcBef>
              <a:spcAft>
                <a:spcPts val="0"/>
              </a:spcAft>
              <a:buNone/>
              <a:defRPr sz="1200">
                <a:solidFill>
                  <a:srgbClr val="999999"/>
                </a:solidFill>
              </a:defRPr>
            </a:lvl2pPr>
            <a:lvl3pPr lvl="2" rtl="0">
              <a:spcBef>
                <a:spcPts val="0"/>
              </a:spcBef>
              <a:spcAft>
                <a:spcPts val="0"/>
              </a:spcAft>
              <a:buNone/>
              <a:defRPr sz="1200">
                <a:solidFill>
                  <a:srgbClr val="999999"/>
                </a:solidFill>
              </a:defRPr>
            </a:lvl3pPr>
            <a:lvl4pPr lvl="3" rtl="0">
              <a:spcBef>
                <a:spcPts val="0"/>
              </a:spcBef>
              <a:spcAft>
                <a:spcPts val="0"/>
              </a:spcAft>
              <a:buNone/>
              <a:defRPr sz="1200">
                <a:solidFill>
                  <a:srgbClr val="999999"/>
                </a:solidFill>
              </a:defRPr>
            </a:lvl4pPr>
            <a:lvl5pPr lvl="4" rtl="0">
              <a:spcBef>
                <a:spcPts val="0"/>
              </a:spcBef>
              <a:spcAft>
                <a:spcPts val="0"/>
              </a:spcAft>
              <a:buNone/>
              <a:defRPr sz="1200">
                <a:solidFill>
                  <a:srgbClr val="999999"/>
                </a:solidFill>
              </a:defRPr>
            </a:lvl5pPr>
            <a:lvl6pPr lvl="5" rtl="0">
              <a:spcBef>
                <a:spcPts val="0"/>
              </a:spcBef>
              <a:spcAft>
                <a:spcPts val="0"/>
              </a:spcAft>
              <a:buNone/>
              <a:defRPr sz="1200">
                <a:solidFill>
                  <a:srgbClr val="999999"/>
                </a:solidFill>
              </a:defRPr>
            </a:lvl6pPr>
            <a:lvl7pPr lvl="6" rtl="0">
              <a:spcBef>
                <a:spcPts val="0"/>
              </a:spcBef>
              <a:spcAft>
                <a:spcPts val="0"/>
              </a:spcAft>
              <a:buNone/>
              <a:defRPr sz="1200">
                <a:solidFill>
                  <a:srgbClr val="999999"/>
                </a:solidFill>
              </a:defRPr>
            </a:lvl7pPr>
            <a:lvl8pPr lvl="7" rtl="0">
              <a:spcBef>
                <a:spcPts val="0"/>
              </a:spcBef>
              <a:spcAft>
                <a:spcPts val="0"/>
              </a:spcAft>
              <a:buNone/>
              <a:defRPr sz="1200">
                <a:solidFill>
                  <a:srgbClr val="999999"/>
                </a:solidFill>
              </a:defRPr>
            </a:lvl8pPr>
            <a:lvl9pPr lvl="8" rtl="0">
              <a:spcBef>
                <a:spcPts val="0"/>
              </a:spcBef>
              <a:spcAft>
                <a:spcPts val="0"/>
              </a:spcAft>
              <a:buNone/>
              <a:defRPr sz="1200">
                <a:solidFill>
                  <a:srgbClr val="999999"/>
                </a:solidFill>
              </a:defRPr>
            </a:lvl9pPr>
          </a:lstStyle>
          <a:p/>
        </p:txBody>
      </p:sp>
      <p:sp>
        <p:nvSpPr>
          <p:cNvPr id="92" name="Google Shape;92;p12"/>
          <p:cNvSpPr txBox="1"/>
          <p:nvPr>
            <p:ph idx="5" type="subTitle"/>
          </p:nvPr>
        </p:nvSpPr>
        <p:spPr>
          <a:xfrm>
            <a:off x="6119761" y="1833888"/>
            <a:ext cx="2448600" cy="4641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sz="1400"/>
            </a:lvl1pPr>
            <a:lvl2pPr lvl="1" rtl="0">
              <a:spcBef>
                <a:spcPts val="0"/>
              </a:spcBef>
              <a:spcAft>
                <a:spcPts val="0"/>
              </a:spcAft>
              <a:buNone/>
              <a:defRPr b="1" sz="1400"/>
            </a:lvl2pPr>
            <a:lvl3pPr lvl="2" rtl="0">
              <a:spcBef>
                <a:spcPts val="0"/>
              </a:spcBef>
              <a:spcAft>
                <a:spcPts val="0"/>
              </a:spcAft>
              <a:buNone/>
              <a:defRPr b="1" sz="1400"/>
            </a:lvl3pPr>
            <a:lvl4pPr lvl="3" rtl="0">
              <a:spcBef>
                <a:spcPts val="0"/>
              </a:spcBef>
              <a:spcAft>
                <a:spcPts val="0"/>
              </a:spcAft>
              <a:buNone/>
              <a:defRPr b="1" sz="1400"/>
            </a:lvl4pPr>
            <a:lvl5pPr lvl="4" rtl="0">
              <a:spcBef>
                <a:spcPts val="0"/>
              </a:spcBef>
              <a:spcAft>
                <a:spcPts val="0"/>
              </a:spcAft>
              <a:buNone/>
              <a:defRPr b="1" sz="1400"/>
            </a:lvl5pPr>
            <a:lvl6pPr lvl="5" rtl="0">
              <a:spcBef>
                <a:spcPts val="0"/>
              </a:spcBef>
              <a:spcAft>
                <a:spcPts val="0"/>
              </a:spcAft>
              <a:buNone/>
              <a:defRPr b="1" sz="1400"/>
            </a:lvl6pPr>
            <a:lvl7pPr lvl="6" rtl="0">
              <a:spcBef>
                <a:spcPts val="0"/>
              </a:spcBef>
              <a:spcAft>
                <a:spcPts val="0"/>
              </a:spcAft>
              <a:buNone/>
              <a:defRPr b="1" sz="1400"/>
            </a:lvl7pPr>
            <a:lvl8pPr lvl="7" rtl="0">
              <a:spcBef>
                <a:spcPts val="0"/>
              </a:spcBef>
              <a:spcAft>
                <a:spcPts val="0"/>
              </a:spcAft>
              <a:buNone/>
              <a:defRPr b="1" sz="1400"/>
            </a:lvl8pPr>
            <a:lvl9pPr lvl="8" rtl="0">
              <a:spcBef>
                <a:spcPts val="0"/>
              </a:spcBef>
              <a:spcAft>
                <a:spcPts val="0"/>
              </a:spcAft>
              <a:buNone/>
              <a:defRPr b="1" sz="1400"/>
            </a:lvl9pPr>
          </a:lstStyle>
          <a:p/>
        </p:txBody>
      </p:sp>
      <p:sp>
        <p:nvSpPr>
          <p:cNvPr id="93" name="Google Shape;93;p12"/>
          <p:cNvSpPr txBox="1"/>
          <p:nvPr>
            <p:ph idx="6" type="subTitle"/>
          </p:nvPr>
        </p:nvSpPr>
        <p:spPr>
          <a:xfrm>
            <a:off x="6119756" y="2170145"/>
            <a:ext cx="2448600" cy="7935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200">
                <a:solidFill>
                  <a:srgbClr val="999999"/>
                </a:solidFill>
              </a:defRPr>
            </a:lvl1pPr>
            <a:lvl2pPr lvl="1" rtl="0">
              <a:spcBef>
                <a:spcPts val="0"/>
              </a:spcBef>
              <a:spcAft>
                <a:spcPts val="0"/>
              </a:spcAft>
              <a:buNone/>
              <a:defRPr sz="1200">
                <a:solidFill>
                  <a:srgbClr val="999999"/>
                </a:solidFill>
              </a:defRPr>
            </a:lvl2pPr>
            <a:lvl3pPr lvl="2" rtl="0">
              <a:spcBef>
                <a:spcPts val="0"/>
              </a:spcBef>
              <a:spcAft>
                <a:spcPts val="0"/>
              </a:spcAft>
              <a:buNone/>
              <a:defRPr sz="1200">
                <a:solidFill>
                  <a:srgbClr val="999999"/>
                </a:solidFill>
              </a:defRPr>
            </a:lvl3pPr>
            <a:lvl4pPr lvl="3" rtl="0">
              <a:spcBef>
                <a:spcPts val="0"/>
              </a:spcBef>
              <a:spcAft>
                <a:spcPts val="0"/>
              </a:spcAft>
              <a:buNone/>
              <a:defRPr sz="1200">
                <a:solidFill>
                  <a:srgbClr val="999999"/>
                </a:solidFill>
              </a:defRPr>
            </a:lvl4pPr>
            <a:lvl5pPr lvl="4" rtl="0">
              <a:spcBef>
                <a:spcPts val="0"/>
              </a:spcBef>
              <a:spcAft>
                <a:spcPts val="0"/>
              </a:spcAft>
              <a:buNone/>
              <a:defRPr sz="1200">
                <a:solidFill>
                  <a:srgbClr val="999999"/>
                </a:solidFill>
              </a:defRPr>
            </a:lvl5pPr>
            <a:lvl6pPr lvl="5" rtl="0">
              <a:spcBef>
                <a:spcPts val="0"/>
              </a:spcBef>
              <a:spcAft>
                <a:spcPts val="0"/>
              </a:spcAft>
              <a:buNone/>
              <a:defRPr sz="1200">
                <a:solidFill>
                  <a:srgbClr val="999999"/>
                </a:solidFill>
              </a:defRPr>
            </a:lvl6pPr>
            <a:lvl7pPr lvl="6" rtl="0">
              <a:spcBef>
                <a:spcPts val="0"/>
              </a:spcBef>
              <a:spcAft>
                <a:spcPts val="0"/>
              </a:spcAft>
              <a:buNone/>
              <a:defRPr sz="1200">
                <a:solidFill>
                  <a:srgbClr val="999999"/>
                </a:solidFill>
              </a:defRPr>
            </a:lvl7pPr>
            <a:lvl8pPr lvl="7" rtl="0">
              <a:spcBef>
                <a:spcPts val="0"/>
              </a:spcBef>
              <a:spcAft>
                <a:spcPts val="0"/>
              </a:spcAft>
              <a:buNone/>
              <a:defRPr sz="1200">
                <a:solidFill>
                  <a:srgbClr val="999999"/>
                </a:solidFill>
              </a:defRPr>
            </a:lvl8pPr>
            <a:lvl9pPr lvl="8" rtl="0">
              <a:spcBef>
                <a:spcPts val="0"/>
              </a:spcBef>
              <a:spcAft>
                <a:spcPts val="0"/>
              </a:spcAft>
              <a:buNone/>
              <a:defRPr sz="1200">
                <a:solidFill>
                  <a:srgbClr val="999999"/>
                </a:solidFill>
              </a:defRPr>
            </a:lvl9pPr>
          </a:lstStyle>
          <a:p/>
        </p:txBody>
      </p:sp>
      <p:sp>
        <p:nvSpPr>
          <p:cNvPr id="94" name="Google Shape;94;p12"/>
          <p:cNvSpPr txBox="1"/>
          <p:nvPr>
            <p:ph idx="7" type="subTitle"/>
          </p:nvPr>
        </p:nvSpPr>
        <p:spPr>
          <a:xfrm>
            <a:off x="575640" y="3144463"/>
            <a:ext cx="2448600" cy="4641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sz="1400">
                <a:solidFill>
                  <a:srgbClr val="CC3F3A"/>
                </a:solidFill>
              </a:defRPr>
            </a:lvl1pPr>
            <a:lvl2pPr lvl="1" rtl="0">
              <a:spcBef>
                <a:spcPts val="0"/>
              </a:spcBef>
              <a:spcAft>
                <a:spcPts val="0"/>
              </a:spcAft>
              <a:buNone/>
              <a:defRPr b="1" sz="1400">
                <a:solidFill>
                  <a:srgbClr val="CC3F3A"/>
                </a:solidFill>
              </a:defRPr>
            </a:lvl2pPr>
            <a:lvl3pPr lvl="2" rtl="0">
              <a:spcBef>
                <a:spcPts val="0"/>
              </a:spcBef>
              <a:spcAft>
                <a:spcPts val="0"/>
              </a:spcAft>
              <a:buNone/>
              <a:defRPr b="1" sz="1400">
                <a:solidFill>
                  <a:srgbClr val="CC3F3A"/>
                </a:solidFill>
              </a:defRPr>
            </a:lvl3pPr>
            <a:lvl4pPr lvl="3" rtl="0">
              <a:spcBef>
                <a:spcPts val="0"/>
              </a:spcBef>
              <a:spcAft>
                <a:spcPts val="0"/>
              </a:spcAft>
              <a:buNone/>
              <a:defRPr b="1" sz="1400">
                <a:solidFill>
                  <a:srgbClr val="CC3F3A"/>
                </a:solidFill>
              </a:defRPr>
            </a:lvl4pPr>
            <a:lvl5pPr lvl="4" rtl="0">
              <a:spcBef>
                <a:spcPts val="0"/>
              </a:spcBef>
              <a:spcAft>
                <a:spcPts val="0"/>
              </a:spcAft>
              <a:buNone/>
              <a:defRPr b="1" sz="1400">
                <a:solidFill>
                  <a:srgbClr val="CC3F3A"/>
                </a:solidFill>
              </a:defRPr>
            </a:lvl5pPr>
            <a:lvl6pPr lvl="5" rtl="0">
              <a:spcBef>
                <a:spcPts val="0"/>
              </a:spcBef>
              <a:spcAft>
                <a:spcPts val="0"/>
              </a:spcAft>
              <a:buNone/>
              <a:defRPr b="1" sz="1400">
                <a:solidFill>
                  <a:srgbClr val="CC3F3A"/>
                </a:solidFill>
              </a:defRPr>
            </a:lvl6pPr>
            <a:lvl7pPr lvl="6" rtl="0">
              <a:spcBef>
                <a:spcPts val="0"/>
              </a:spcBef>
              <a:spcAft>
                <a:spcPts val="0"/>
              </a:spcAft>
              <a:buNone/>
              <a:defRPr b="1" sz="1400">
                <a:solidFill>
                  <a:srgbClr val="CC3F3A"/>
                </a:solidFill>
              </a:defRPr>
            </a:lvl7pPr>
            <a:lvl8pPr lvl="7" rtl="0">
              <a:spcBef>
                <a:spcPts val="0"/>
              </a:spcBef>
              <a:spcAft>
                <a:spcPts val="0"/>
              </a:spcAft>
              <a:buNone/>
              <a:defRPr b="1" sz="1400">
                <a:solidFill>
                  <a:srgbClr val="CC3F3A"/>
                </a:solidFill>
              </a:defRPr>
            </a:lvl8pPr>
            <a:lvl9pPr lvl="8" rtl="0">
              <a:spcBef>
                <a:spcPts val="0"/>
              </a:spcBef>
              <a:spcAft>
                <a:spcPts val="0"/>
              </a:spcAft>
              <a:buNone/>
              <a:defRPr b="1" sz="1400">
                <a:solidFill>
                  <a:srgbClr val="CC3F3A"/>
                </a:solidFill>
              </a:defRPr>
            </a:lvl9pPr>
          </a:lstStyle>
          <a:p/>
        </p:txBody>
      </p:sp>
      <p:sp>
        <p:nvSpPr>
          <p:cNvPr id="95" name="Google Shape;95;p12"/>
          <p:cNvSpPr txBox="1"/>
          <p:nvPr>
            <p:ph idx="8" type="subTitle"/>
          </p:nvPr>
        </p:nvSpPr>
        <p:spPr>
          <a:xfrm>
            <a:off x="575650" y="3480720"/>
            <a:ext cx="2448600" cy="7935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200">
                <a:solidFill>
                  <a:srgbClr val="999999"/>
                </a:solidFill>
              </a:defRPr>
            </a:lvl1pPr>
            <a:lvl2pPr lvl="1" rtl="0">
              <a:spcBef>
                <a:spcPts val="0"/>
              </a:spcBef>
              <a:spcAft>
                <a:spcPts val="0"/>
              </a:spcAft>
              <a:buNone/>
              <a:defRPr sz="1200">
                <a:solidFill>
                  <a:srgbClr val="999999"/>
                </a:solidFill>
              </a:defRPr>
            </a:lvl2pPr>
            <a:lvl3pPr lvl="2" rtl="0">
              <a:spcBef>
                <a:spcPts val="0"/>
              </a:spcBef>
              <a:spcAft>
                <a:spcPts val="0"/>
              </a:spcAft>
              <a:buNone/>
              <a:defRPr sz="1200">
                <a:solidFill>
                  <a:srgbClr val="999999"/>
                </a:solidFill>
              </a:defRPr>
            </a:lvl3pPr>
            <a:lvl4pPr lvl="3" rtl="0">
              <a:spcBef>
                <a:spcPts val="0"/>
              </a:spcBef>
              <a:spcAft>
                <a:spcPts val="0"/>
              </a:spcAft>
              <a:buNone/>
              <a:defRPr sz="1200">
                <a:solidFill>
                  <a:srgbClr val="999999"/>
                </a:solidFill>
              </a:defRPr>
            </a:lvl4pPr>
            <a:lvl5pPr lvl="4" rtl="0">
              <a:spcBef>
                <a:spcPts val="0"/>
              </a:spcBef>
              <a:spcAft>
                <a:spcPts val="0"/>
              </a:spcAft>
              <a:buNone/>
              <a:defRPr sz="1200">
                <a:solidFill>
                  <a:srgbClr val="999999"/>
                </a:solidFill>
              </a:defRPr>
            </a:lvl5pPr>
            <a:lvl6pPr lvl="5" rtl="0">
              <a:spcBef>
                <a:spcPts val="0"/>
              </a:spcBef>
              <a:spcAft>
                <a:spcPts val="0"/>
              </a:spcAft>
              <a:buNone/>
              <a:defRPr sz="1200">
                <a:solidFill>
                  <a:srgbClr val="999999"/>
                </a:solidFill>
              </a:defRPr>
            </a:lvl6pPr>
            <a:lvl7pPr lvl="6" rtl="0">
              <a:spcBef>
                <a:spcPts val="0"/>
              </a:spcBef>
              <a:spcAft>
                <a:spcPts val="0"/>
              </a:spcAft>
              <a:buNone/>
              <a:defRPr sz="1200">
                <a:solidFill>
                  <a:srgbClr val="999999"/>
                </a:solidFill>
              </a:defRPr>
            </a:lvl7pPr>
            <a:lvl8pPr lvl="7" rtl="0">
              <a:spcBef>
                <a:spcPts val="0"/>
              </a:spcBef>
              <a:spcAft>
                <a:spcPts val="0"/>
              </a:spcAft>
              <a:buNone/>
              <a:defRPr sz="1200">
                <a:solidFill>
                  <a:srgbClr val="999999"/>
                </a:solidFill>
              </a:defRPr>
            </a:lvl8pPr>
            <a:lvl9pPr lvl="8" rtl="0">
              <a:spcBef>
                <a:spcPts val="0"/>
              </a:spcBef>
              <a:spcAft>
                <a:spcPts val="0"/>
              </a:spcAft>
              <a:buNone/>
              <a:defRPr sz="1200">
                <a:solidFill>
                  <a:srgbClr val="999999"/>
                </a:solidFill>
              </a:defRPr>
            </a:lvl9pPr>
          </a:lstStyle>
          <a:p/>
        </p:txBody>
      </p:sp>
      <p:sp>
        <p:nvSpPr>
          <p:cNvPr id="96" name="Google Shape;96;p12"/>
          <p:cNvSpPr txBox="1"/>
          <p:nvPr>
            <p:ph idx="9" type="subTitle"/>
          </p:nvPr>
        </p:nvSpPr>
        <p:spPr>
          <a:xfrm>
            <a:off x="3355575" y="3144463"/>
            <a:ext cx="2448600" cy="4641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sz="1400"/>
            </a:lvl1pPr>
            <a:lvl2pPr lvl="1" rtl="0">
              <a:spcBef>
                <a:spcPts val="0"/>
              </a:spcBef>
              <a:spcAft>
                <a:spcPts val="0"/>
              </a:spcAft>
              <a:buNone/>
              <a:defRPr b="1" sz="1400"/>
            </a:lvl2pPr>
            <a:lvl3pPr lvl="2" rtl="0">
              <a:spcBef>
                <a:spcPts val="0"/>
              </a:spcBef>
              <a:spcAft>
                <a:spcPts val="0"/>
              </a:spcAft>
              <a:buNone/>
              <a:defRPr b="1" sz="1400"/>
            </a:lvl3pPr>
            <a:lvl4pPr lvl="3" rtl="0">
              <a:spcBef>
                <a:spcPts val="0"/>
              </a:spcBef>
              <a:spcAft>
                <a:spcPts val="0"/>
              </a:spcAft>
              <a:buNone/>
              <a:defRPr b="1" sz="1400"/>
            </a:lvl4pPr>
            <a:lvl5pPr lvl="4" rtl="0">
              <a:spcBef>
                <a:spcPts val="0"/>
              </a:spcBef>
              <a:spcAft>
                <a:spcPts val="0"/>
              </a:spcAft>
              <a:buNone/>
              <a:defRPr b="1" sz="1400"/>
            </a:lvl5pPr>
            <a:lvl6pPr lvl="5" rtl="0">
              <a:spcBef>
                <a:spcPts val="0"/>
              </a:spcBef>
              <a:spcAft>
                <a:spcPts val="0"/>
              </a:spcAft>
              <a:buNone/>
              <a:defRPr b="1" sz="1400"/>
            </a:lvl6pPr>
            <a:lvl7pPr lvl="6" rtl="0">
              <a:spcBef>
                <a:spcPts val="0"/>
              </a:spcBef>
              <a:spcAft>
                <a:spcPts val="0"/>
              </a:spcAft>
              <a:buNone/>
              <a:defRPr b="1" sz="1400"/>
            </a:lvl7pPr>
            <a:lvl8pPr lvl="7" rtl="0">
              <a:spcBef>
                <a:spcPts val="0"/>
              </a:spcBef>
              <a:spcAft>
                <a:spcPts val="0"/>
              </a:spcAft>
              <a:buNone/>
              <a:defRPr b="1" sz="1400"/>
            </a:lvl8pPr>
            <a:lvl9pPr lvl="8" rtl="0">
              <a:spcBef>
                <a:spcPts val="0"/>
              </a:spcBef>
              <a:spcAft>
                <a:spcPts val="0"/>
              </a:spcAft>
              <a:buNone/>
              <a:defRPr b="1" sz="1400"/>
            </a:lvl9pPr>
          </a:lstStyle>
          <a:p/>
        </p:txBody>
      </p:sp>
      <p:sp>
        <p:nvSpPr>
          <p:cNvPr id="97" name="Google Shape;97;p12"/>
          <p:cNvSpPr txBox="1"/>
          <p:nvPr>
            <p:ph idx="13" type="subTitle"/>
          </p:nvPr>
        </p:nvSpPr>
        <p:spPr>
          <a:xfrm>
            <a:off x="3355577" y="3480720"/>
            <a:ext cx="2448600" cy="7935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200">
                <a:solidFill>
                  <a:srgbClr val="999999"/>
                </a:solidFill>
              </a:defRPr>
            </a:lvl1pPr>
            <a:lvl2pPr lvl="1" rtl="0">
              <a:spcBef>
                <a:spcPts val="0"/>
              </a:spcBef>
              <a:spcAft>
                <a:spcPts val="0"/>
              </a:spcAft>
              <a:buNone/>
              <a:defRPr sz="1200">
                <a:solidFill>
                  <a:srgbClr val="999999"/>
                </a:solidFill>
              </a:defRPr>
            </a:lvl2pPr>
            <a:lvl3pPr lvl="2" rtl="0">
              <a:spcBef>
                <a:spcPts val="0"/>
              </a:spcBef>
              <a:spcAft>
                <a:spcPts val="0"/>
              </a:spcAft>
              <a:buNone/>
              <a:defRPr sz="1200">
                <a:solidFill>
                  <a:srgbClr val="999999"/>
                </a:solidFill>
              </a:defRPr>
            </a:lvl3pPr>
            <a:lvl4pPr lvl="3" rtl="0">
              <a:spcBef>
                <a:spcPts val="0"/>
              </a:spcBef>
              <a:spcAft>
                <a:spcPts val="0"/>
              </a:spcAft>
              <a:buNone/>
              <a:defRPr sz="1200">
                <a:solidFill>
                  <a:srgbClr val="999999"/>
                </a:solidFill>
              </a:defRPr>
            </a:lvl4pPr>
            <a:lvl5pPr lvl="4" rtl="0">
              <a:spcBef>
                <a:spcPts val="0"/>
              </a:spcBef>
              <a:spcAft>
                <a:spcPts val="0"/>
              </a:spcAft>
              <a:buNone/>
              <a:defRPr sz="1200">
                <a:solidFill>
                  <a:srgbClr val="999999"/>
                </a:solidFill>
              </a:defRPr>
            </a:lvl5pPr>
            <a:lvl6pPr lvl="5" rtl="0">
              <a:spcBef>
                <a:spcPts val="0"/>
              </a:spcBef>
              <a:spcAft>
                <a:spcPts val="0"/>
              </a:spcAft>
              <a:buNone/>
              <a:defRPr sz="1200">
                <a:solidFill>
                  <a:srgbClr val="999999"/>
                </a:solidFill>
              </a:defRPr>
            </a:lvl6pPr>
            <a:lvl7pPr lvl="6" rtl="0">
              <a:spcBef>
                <a:spcPts val="0"/>
              </a:spcBef>
              <a:spcAft>
                <a:spcPts val="0"/>
              </a:spcAft>
              <a:buNone/>
              <a:defRPr sz="1200">
                <a:solidFill>
                  <a:srgbClr val="999999"/>
                </a:solidFill>
              </a:defRPr>
            </a:lvl7pPr>
            <a:lvl8pPr lvl="7" rtl="0">
              <a:spcBef>
                <a:spcPts val="0"/>
              </a:spcBef>
              <a:spcAft>
                <a:spcPts val="0"/>
              </a:spcAft>
              <a:buNone/>
              <a:defRPr sz="1200">
                <a:solidFill>
                  <a:srgbClr val="999999"/>
                </a:solidFill>
              </a:defRPr>
            </a:lvl8pPr>
            <a:lvl9pPr lvl="8" rtl="0">
              <a:spcBef>
                <a:spcPts val="0"/>
              </a:spcBef>
              <a:spcAft>
                <a:spcPts val="0"/>
              </a:spcAft>
              <a:buNone/>
              <a:defRPr sz="1200">
                <a:solidFill>
                  <a:srgbClr val="999999"/>
                </a:solidFill>
              </a:defRPr>
            </a:lvl9pPr>
          </a:lstStyle>
          <a:p/>
        </p:txBody>
      </p:sp>
      <p:sp>
        <p:nvSpPr>
          <p:cNvPr id="98" name="Google Shape;98;p12"/>
          <p:cNvSpPr txBox="1"/>
          <p:nvPr>
            <p:ph idx="14" type="subTitle"/>
          </p:nvPr>
        </p:nvSpPr>
        <p:spPr>
          <a:xfrm>
            <a:off x="6119761" y="3144463"/>
            <a:ext cx="2448600" cy="4641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sz="1400">
                <a:solidFill>
                  <a:srgbClr val="CC3F3A"/>
                </a:solidFill>
              </a:defRPr>
            </a:lvl1pPr>
            <a:lvl2pPr lvl="1" rtl="0">
              <a:spcBef>
                <a:spcPts val="0"/>
              </a:spcBef>
              <a:spcAft>
                <a:spcPts val="0"/>
              </a:spcAft>
              <a:buNone/>
              <a:defRPr b="1" sz="1400">
                <a:solidFill>
                  <a:srgbClr val="CC3F3A"/>
                </a:solidFill>
              </a:defRPr>
            </a:lvl2pPr>
            <a:lvl3pPr lvl="2" rtl="0">
              <a:spcBef>
                <a:spcPts val="0"/>
              </a:spcBef>
              <a:spcAft>
                <a:spcPts val="0"/>
              </a:spcAft>
              <a:buNone/>
              <a:defRPr b="1" sz="1400">
                <a:solidFill>
                  <a:srgbClr val="CC3F3A"/>
                </a:solidFill>
              </a:defRPr>
            </a:lvl3pPr>
            <a:lvl4pPr lvl="3" rtl="0">
              <a:spcBef>
                <a:spcPts val="0"/>
              </a:spcBef>
              <a:spcAft>
                <a:spcPts val="0"/>
              </a:spcAft>
              <a:buNone/>
              <a:defRPr b="1" sz="1400">
                <a:solidFill>
                  <a:srgbClr val="CC3F3A"/>
                </a:solidFill>
              </a:defRPr>
            </a:lvl4pPr>
            <a:lvl5pPr lvl="4" rtl="0">
              <a:spcBef>
                <a:spcPts val="0"/>
              </a:spcBef>
              <a:spcAft>
                <a:spcPts val="0"/>
              </a:spcAft>
              <a:buNone/>
              <a:defRPr b="1" sz="1400">
                <a:solidFill>
                  <a:srgbClr val="CC3F3A"/>
                </a:solidFill>
              </a:defRPr>
            </a:lvl5pPr>
            <a:lvl6pPr lvl="5" rtl="0">
              <a:spcBef>
                <a:spcPts val="0"/>
              </a:spcBef>
              <a:spcAft>
                <a:spcPts val="0"/>
              </a:spcAft>
              <a:buNone/>
              <a:defRPr b="1" sz="1400">
                <a:solidFill>
                  <a:srgbClr val="CC3F3A"/>
                </a:solidFill>
              </a:defRPr>
            </a:lvl6pPr>
            <a:lvl7pPr lvl="6" rtl="0">
              <a:spcBef>
                <a:spcPts val="0"/>
              </a:spcBef>
              <a:spcAft>
                <a:spcPts val="0"/>
              </a:spcAft>
              <a:buNone/>
              <a:defRPr b="1" sz="1400">
                <a:solidFill>
                  <a:srgbClr val="CC3F3A"/>
                </a:solidFill>
              </a:defRPr>
            </a:lvl7pPr>
            <a:lvl8pPr lvl="7" rtl="0">
              <a:spcBef>
                <a:spcPts val="0"/>
              </a:spcBef>
              <a:spcAft>
                <a:spcPts val="0"/>
              </a:spcAft>
              <a:buNone/>
              <a:defRPr b="1" sz="1400">
                <a:solidFill>
                  <a:srgbClr val="CC3F3A"/>
                </a:solidFill>
              </a:defRPr>
            </a:lvl8pPr>
            <a:lvl9pPr lvl="8" rtl="0">
              <a:spcBef>
                <a:spcPts val="0"/>
              </a:spcBef>
              <a:spcAft>
                <a:spcPts val="0"/>
              </a:spcAft>
              <a:buNone/>
              <a:defRPr b="1" sz="1400">
                <a:solidFill>
                  <a:srgbClr val="CC3F3A"/>
                </a:solidFill>
              </a:defRPr>
            </a:lvl9pPr>
          </a:lstStyle>
          <a:p/>
        </p:txBody>
      </p:sp>
      <p:sp>
        <p:nvSpPr>
          <p:cNvPr id="99" name="Google Shape;99;p12"/>
          <p:cNvSpPr txBox="1"/>
          <p:nvPr>
            <p:ph idx="15" type="subTitle"/>
          </p:nvPr>
        </p:nvSpPr>
        <p:spPr>
          <a:xfrm>
            <a:off x="6119756" y="3480720"/>
            <a:ext cx="2448600" cy="7935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200">
                <a:solidFill>
                  <a:srgbClr val="999999"/>
                </a:solidFill>
              </a:defRPr>
            </a:lvl1pPr>
            <a:lvl2pPr lvl="1" rtl="0">
              <a:spcBef>
                <a:spcPts val="0"/>
              </a:spcBef>
              <a:spcAft>
                <a:spcPts val="0"/>
              </a:spcAft>
              <a:buNone/>
              <a:defRPr sz="1200">
                <a:solidFill>
                  <a:srgbClr val="999999"/>
                </a:solidFill>
              </a:defRPr>
            </a:lvl2pPr>
            <a:lvl3pPr lvl="2" rtl="0">
              <a:spcBef>
                <a:spcPts val="0"/>
              </a:spcBef>
              <a:spcAft>
                <a:spcPts val="0"/>
              </a:spcAft>
              <a:buNone/>
              <a:defRPr sz="1200">
                <a:solidFill>
                  <a:srgbClr val="999999"/>
                </a:solidFill>
              </a:defRPr>
            </a:lvl3pPr>
            <a:lvl4pPr lvl="3" rtl="0">
              <a:spcBef>
                <a:spcPts val="0"/>
              </a:spcBef>
              <a:spcAft>
                <a:spcPts val="0"/>
              </a:spcAft>
              <a:buNone/>
              <a:defRPr sz="1200">
                <a:solidFill>
                  <a:srgbClr val="999999"/>
                </a:solidFill>
              </a:defRPr>
            </a:lvl4pPr>
            <a:lvl5pPr lvl="4" rtl="0">
              <a:spcBef>
                <a:spcPts val="0"/>
              </a:spcBef>
              <a:spcAft>
                <a:spcPts val="0"/>
              </a:spcAft>
              <a:buNone/>
              <a:defRPr sz="1200">
                <a:solidFill>
                  <a:srgbClr val="999999"/>
                </a:solidFill>
              </a:defRPr>
            </a:lvl5pPr>
            <a:lvl6pPr lvl="5" rtl="0">
              <a:spcBef>
                <a:spcPts val="0"/>
              </a:spcBef>
              <a:spcAft>
                <a:spcPts val="0"/>
              </a:spcAft>
              <a:buNone/>
              <a:defRPr sz="1200">
                <a:solidFill>
                  <a:srgbClr val="999999"/>
                </a:solidFill>
              </a:defRPr>
            </a:lvl6pPr>
            <a:lvl7pPr lvl="6" rtl="0">
              <a:spcBef>
                <a:spcPts val="0"/>
              </a:spcBef>
              <a:spcAft>
                <a:spcPts val="0"/>
              </a:spcAft>
              <a:buNone/>
              <a:defRPr sz="1200">
                <a:solidFill>
                  <a:srgbClr val="999999"/>
                </a:solidFill>
              </a:defRPr>
            </a:lvl7pPr>
            <a:lvl8pPr lvl="7" rtl="0">
              <a:spcBef>
                <a:spcPts val="0"/>
              </a:spcBef>
              <a:spcAft>
                <a:spcPts val="0"/>
              </a:spcAft>
              <a:buNone/>
              <a:defRPr sz="1200">
                <a:solidFill>
                  <a:srgbClr val="999999"/>
                </a:solidFill>
              </a:defRPr>
            </a:lvl8pPr>
            <a:lvl9pPr lvl="8" rtl="0">
              <a:spcBef>
                <a:spcPts val="0"/>
              </a:spcBef>
              <a:spcAft>
                <a:spcPts val="0"/>
              </a:spcAft>
              <a:buNone/>
              <a:defRPr sz="1200">
                <a:solidFill>
                  <a:srgbClr val="999999"/>
                </a:solidFil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 slide with big number">
  <p:cSld name="BIG_NUMBER">
    <p:bg>
      <p:bgPr>
        <a:solidFill>
          <a:srgbClr val="CC3F3A"/>
        </a:solidFill>
      </p:bgPr>
    </p:bg>
    <p:spTree>
      <p:nvGrpSpPr>
        <p:cNvPr id="100" name="Shape 100"/>
        <p:cNvGrpSpPr/>
        <p:nvPr/>
      </p:nvGrpSpPr>
      <p:grpSpPr>
        <a:xfrm>
          <a:off x="0" y="0"/>
          <a:ext cx="0" cy="0"/>
          <a:chOff x="0" y="0"/>
          <a:chExt cx="0" cy="0"/>
        </a:xfrm>
      </p:grpSpPr>
      <p:sp>
        <p:nvSpPr>
          <p:cNvPr id="101" name="Google Shape;101;p13"/>
          <p:cNvSpPr txBox="1"/>
          <p:nvPr>
            <p:ph hasCustomPrompt="1" type="title"/>
          </p:nvPr>
        </p:nvSpPr>
        <p:spPr>
          <a:xfrm>
            <a:off x="311700" y="12585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12000"/>
              <a:buNone/>
              <a:defRPr sz="12000">
                <a:solidFill>
                  <a:schemeClr val="lt1"/>
                </a:solidFill>
              </a:defRPr>
            </a:lvl1pPr>
            <a:lvl2pPr lvl="1" algn="ctr">
              <a:lnSpc>
                <a:spcPct val="100000"/>
              </a:lnSpc>
              <a:spcBef>
                <a:spcPts val="0"/>
              </a:spcBef>
              <a:spcAft>
                <a:spcPts val="0"/>
              </a:spcAft>
              <a:buClr>
                <a:schemeClr val="lt1"/>
              </a:buClr>
              <a:buSzPts val="12000"/>
              <a:buNone/>
              <a:defRPr sz="12000">
                <a:solidFill>
                  <a:schemeClr val="lt1"/>
                </a:solidFill>
              </a:defRPr>
            </a:lvl2pPr>
            <a:lvl3pPr lvl="2" algn="ctr">
              <a:lnSpc>
                <a:spcPct val="100000"/>
              </a:lnSpc>
              <a:spcBef>
                <a:spcPts val="0"/>
              </a:spcBef>
              <a:spcAft>
                <a:spcPts val="0"/>
              </a:spcAft>
              <a:buClr>
                <a:schemeClr val="lt1"/>
              </a:buClr>
              <a:buSzPts val="12000"/>
              <a:buNone/>
              <a:defRPr sz="12000">
                <a:solidFill>
                  <a:schemeClr val="lt1"/>
                </a:solidFill>
              </a:defRPr>
            </a:lvl3pPr>
            <a:lvl4pPr lvl="3" algn="ctr">
              <a:lnSpc>
                <a:spcPct val="100000"/>
              </a:lnSpc>
              <a:spcBef>
                <a:spcPts val="0"/>
              </a:spcBef>
              <a:spcAft>
                <a:spcPts val="0"/>
              </a:spcAft>
              <a:buClr>
                <a:schemeClr val="lt1"/>
              </a:buClr>
              <a:buSzPts val="12000"/>
              <a:buNone/>
              <a:defRPr sz="12000">
                <a:solidFill>
                  <a:schemeClr val="lt1"/>
                </a:solidFill>
              </a:defRPr>
            </a:lvl4pPr>
            <a:lvl5pPr lvl="4" algn="ctr">
              <a:lnSpc>
                <a:spcPct val="100000"/>
              </a:lnSpc>
              <a:spcBef>
                <a:spcPts val="0"/>
              </a:spcBef>
              <a:spcAft>
                <a:spcPts val="0"/>
              </a:spcAft>
              <a:buClr>
                <a:schemeClr val="lt1"/>
              </a:buClr>
              <a:buSzPts val="12000"/>
              <a:buNone/>
              <a:defRPr sz="12000">
                <a:solidFill>
                  <a:schemeClr val="lt1"/>
                </a:solidFill>
              </a:defRPr>
            </a:lvl5pPr>
            <a:lvl6pPr lvl="5" algn="ctr">
              <a:lnSpc>
                <a:spcPct val="100000"/>
              </a:lnSpc>
              <a:spcBef>
                <a:spcPts val="0"/>
              </a:spcBef>
              <a:spcAft>
                <a:spcPts val="0"/>
              </a:spcAft>
              <a:buClr>
                <a:schemeClr val="lt1"/>
              </a:buClr>
              <a:buSzPts val="12000"/>
              <a:buNone/>
              <a:defRPr sz="12000">
                <a:solidFill>
                  <a:schemeClr val="lt1"/>
                </a:solidFill>
              </a:defRPr>
            </a:lvl6pPr>
            <a:lvl7pPr lvl="6" algn="ctr">
              <a:lnSpc>
                <a:spcPct val="100000"/>
              </a:lnSpc>
              <a:spcBef>
                <a:spcPts val="0"/>
              </a:spcBef>
              <a:spcAft>
                <a:spcPts val="0"/>
              </a:spcAft>
              <a:buClr>
                <a:schemeClr val="lt1"/>
              </a:buClr>
              <a:buSzPts val="12000"/>
              <a:buNone/>
              <a:defRPr sz="12000">
                <a:solidFill>
                  <a:schemeClr val="lt1"/>
                </a:solidFill>
              </a:defRPr>
            </a:lvl7pPr>
            <a:lvl8pPr lvl="7" algn="ctr">
              <a:lnSpc>
                <a:spcPct val="100000"/>
              </a:lnSpc>
              <a:spcBef>
                <a:spcPts val="0"/>
              </a:spcBef>
              <a:spcAft>
                <a:spcPts val="0"/>
              </a:spcAft>
              <a:buClr>
                <a:schemeClr val="lt1"/>
              </a:buClr>
              <a:buSzPts val="12000"/>
              <a:buNone/>
              <a:defRPr sz="12000">
                <a:solidFill>
                  <a:schemeClr val="lt1"/>
                </a:solidFill>
              </a:defRPr>
            </a:lvl8pPr>
            <a:lvl9pPr lvl="8" algn="ctr">
              <a:lnSpc>
                <a:spcPct val="100000"/>
              </a:lnSpc>
              <a:spcBef>
                <a:spcPts val="0"/>
              </a:spcBef>
              <a:spcAft>
                <a:spcPts val="0"/>
              </a:spcAft>
              <a:buClr>
                <a:schemeClr val="lt1"/>
              </a:buClr>
              <a:buSzPts val="12000"/>
              <a:buNone/>
              <a:defRPr sz="12000">
                <a:solidFill>
                  <a:schemeClr val="lt1"/>
                </a:solidFill>
              </a:defRPr>
            </a:lvl9pPr>
          </a:lstStyle>
          <a:p>
            <a:r>
              <a:t>xx%</a:t>
            </a:r>
          </a:p>
        </p:txBody>
      </p:sp>
      <p:sp>
        <p:nvSpPr>
          <p:cNvPr id="102" name="Google Shape;102;p13"/>
          <p:cNvSpPr txBox="1"/>
          <p:nvPr>
            <p:ph idx="1" type="subTitle"/>
          </p:nvPr>
        </p:nvSpPr>
        <p:spPr>
          <a:xfrm>
            <a:off x="1881147" y="3077100"/>
            <a:ext cx="5381700" cy="7935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200">
                <a:solidFill>
                  <a:srgbClr val="FFFFFF"/>
                </a:solidFill>
              </a:defRPr>
            </a:lvl1pPr>
            <a:lvl2pPr lvl="1" rtl="0" algn="ctr">
              <a:spcBef>
                <a:spcPts val="0"/>
              </a:spcBef>
              <a:spcAft>
                <a:spcPts val="0"/>
              </a:spcAft>
              <a:buNone/>
              <a:defRPr sz="1200">
                <a:solidFill>
                  <a:srgbClr val="FFFFFF"/>
                </a:solidFill>
              </a:defRPr>
            </a:lvl2pPr>
            <a:lvl3pPr lvl="2" rtl="0" algn="ctr">
              <a:spcBef>
                <a:spcPts val="0"/>
              </a:spcBef>
              <a:spcAft>
                <a:spcPts val="0"/>
              </a:spcAft>
              <a:buNone/>
              <a:defRPr sz="1200">
                <a:solidFill>
                  <a:srgbClr val="FFFFFF"/>
                </a:solidFill>
              </a:defRPr>
            </a:lvl3pPr>
            <a:lvl4pPr lvl="3" rtl="0" algn="ctr">
              <a:spcBef>
                <a:spcPts val="0"/>
              </a:spcBef>
              <a:spcAft>
                <a:spcPts val="0"/>
              </a:spcAft>
              <a:buNone/>
              <a:defRPr sz="1200">
                <a:solidFill>
                  <a:srgbClr val="FFFFFF"/>
                </a:solidFill>
              </a:defRPr>
            </a:lvl4pPr>
            <a:lvl5pPr lvl="4" rtl="0" algn="ctr">
              <a:spcBef>
                <a:spcPts val="0"/>
              </a:spcBef>
              <a:spcAft>
                <a:spcPts val="0"/>
              </a:spcAft>
              <a:buNone/>
              <a:defRPr sz="1200">
                <a:solidFill>
                  <a:srgbClr val="FFFFFF"/>
                </a:solidFill>
              </a:defRPr>
            </a:lvl5pPr>
            <a:lvl6pPr lvl="5" rtl="0" algn="ctr">
              <a:spcBef>
                <a:spcPts val="0"/>
              </a:spcBef>
              <a:spcAft>
                <a:spcPts val="0"/>
              </a:spcAft>
              <a:buNone/>
              <a:defRPr sz="1200">
                <a:solidFill>
                  <a:srgbClr val="FFFFFF"/>
                </a:solidFill>
              </a:defRPr>
            </a:lvl6pPr>
            <a:lvl7pPr lvl="6" rtl="0" algn="ctr">
              <a:spcBef>
                <a:spcPts val="0"/>
              </a:spcBef>
              <a:spcAft>
                <a:spcPts val="0"/>
              </a:spcAft>
              <a:buNone/>
              <a:defRPr sz="1200">
                <a:solidFill>
                  <a:srgbClr val="FFFFFF"/>
                </a:solidFill>
              </a:defRPr>
            </a:lvl7pPr>
            <a:lvl8pPr lvl="7" rtl="0" algn="ctr">
              <a:spcBef>
                <a:spcPts val="0"/>
              </a:spcBef>
              <a:spcAft>
                <a:spcPts val="0"/>
              </a:spcAft>
              <a:buNone/>
              <a:defRPr sz="1200">
                <a:solidFill>
                  <a:srgbClr val="FFFFFF"/>
                </a:solidFill>
              </a:defRPr>
            </a:lvl8pPr>
            <a:lvl9pPr lvl="8" rtl="0" algn="ctr">
              <a:spcBef>
                <a:spcPts val="0"/>
              </a:spcBef>
              <a:spcAft>
                <a:spcPts val="0"/>
              </a:spcAft>
              <a:buNone/>
              <a:defRPr sz="1200">
                <a:solidFill>
                  <a:srgbClr val="FFFFFF"/>
                </a:solidFill>
              </a:defRPr>
            </a:lvl9pPr>
          </a:lstStyle>
          <a:p/>
        </p:txBody>
      </p:sp>
      <p:sp>
        <p:nvSpPr>
          <p:cNvPr id="103" name="Google Shape;10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
        <p:nvSpPr>
          <p:cNvPr id="104" name="Google Shape;104;p13"/>
          <p:cNvSpPr/>
          <p:nvPr/>
        </p:nvSpPr>
        <p:spPr>
          <a:xfrm>
            <a:off x="1291950" y="0"/>
            <a:ext cx="6560100" cy="136500"/>
          </a:xfrm>
          <a:prstGeom prst="rect">
            <a:avLst/>
          </a:pr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subtitles">
  <p:cSld name="CUSTOM_10">
    <p:spTree>
      <p:nvGrpSpPr>
        <p:cNvPr id="105" name="Shape 105"/>
        <p:cNvGrpSpPr/>
        <p:nvPr/>
      </p:nvGrpSpPr>
      <p:grpSpPr>
        <a:xfrm>
          <a:off x="0" y="0"/>
          <a:ext cx="0" cy="0"/>
          <a:chOff x="0" y="0"/>
          <a:chExt cx="0" cy="0"/>
        </a:xfrm>
      </p:grpSpPr>
      <p:sp>
        <p:nvSpPr>
          <p:cNvPr id="106" name="Google Shape;106;p14"/>
          <p:cNvSpPr/>
          <p:nvPr/>
        </p:nvSpPr>
        <p:spPr>
          <a:xfrm>
            <a:off x="5271600" y="0"/>
            <a:ext cx="2786700" cy="102900"/>
          </a:xfrm>
          <a:prstGeom prst="rect">
            <a:avLst/>
          </a:prstGeom>
          <a:solidFill>
            <a:srgbClr val="CC3F3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14"/>
          <p:cNvSpPr/>
          <p:nvPr/>
        </p:nvSpPr>
        <p:spPr>
          <a:xfrm>
            <a:off x="5271600" y="5040600"/>
            <a:ext cx="2786700" cy="102900"/>
          </a:xfrm>
          <a:prstGeom prst="rect">
            <a:avLst/>
          </a:prstGeom>
          <a:solidFill>
            <a:srgbClr val="CC3F3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14"/>
          <p:cNvSpPr txBox="1"/>
          <p:nvPr>
            <p:ph hasCustomPrompt="1" type="title"/>
          </p:nvPr>
        </p:nvSpPr>
        <p:spPr>
          <a:xfrm>
            <a:off x="5836600" y="675225"/>
            <a:ext cx="1656600" cy="8700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rgbClr val="CC3F3A"/>
              </a:buClr>
              <a:buSzPts val="4800"/>
              <a:buNone/>
              <a:defRPr sz="4800">
                <a:solidFill>
                  <a:srgbClr val="CC3F3A"/>
                </a:solidFill>
              </a:defRPr>
            </a:lvl1pPr>
            <a:lvl2pPr lvl="1" rtl="0" algn="ctr">
              <a:lnSpc>
                <a:spcPct val="100000"/>
              </a:lnSpc>
              <a:spcBef>
                <a:spcPts val="0"/>
              </a:spcBef>
              <a:spcAft>
                <a:spcPts val="0"/>
              </a:spcAft>
              <a:buClr>
                <a:schemeClr val="lt1"/>
              </a:buClr>
              <a:buSzPts val="12000"/>
              <a:buNone/>
              <a:defRPr sz="12000">
                <a:solidFill>
                  <a:schemeClr val="lt1"/>
                </a:solidFill>
              </a:defRPr>
            </a:lvl2pPr>
            <a:lvl3pPr lvl="2" rtl="0" algn="ctr">
              <a:lnSpc>
                <a:spcPct val="100000"/>
              </a:lnSpc>
              <a:spcBef>
                <a:spcPts val="0"/>
              </a:spcBef>
              <a:spcAft>
                <a:spcPts val="0"/>
              </a:spcAft>
              <a:buClr>
                <a:schemeClr val="lt1"/>
              </a:buClr>
              <a:buSzPts val="12000"/>
              <a:buNone/>
              <a:defRPr sz="12000">
                <a:solidFill>
                  <a:schemeClr val="lt1"/>
                </a:solidFill>
              </a:defRPr>
            </a:lvl3pPr>
            <a:lvl4pPr lvl="3" rtl="0" algn="ctr">
              <a:lnSpc>
                <a:spcPct val="100000"/>
              </a:lnSpc>
              <a:spcBef>
                <a:spcPts val="0"/>
              </a:spcBef>
              <a:spcAft>
                <a:spcPts val="0"/>
              </a:spcAft>
              <a:buClr>
                <a:schemeClr val="lt1"/>
              </a:buClr>
              <a:buSzPts val="12000"/>
              <a:buNone/>
              <a:defRPr sz="12000">
                <a:solidFill>
                  <a:schemeClr val="lt1"/>
                </a:solidFill>
              </a:defRPr>
            </a:lvl4pPr>
            <a:lvl5pPr lvl="4" rtl="0" algn="ctr">
              <a:lnSpc>
                <a:spcPct val="100000"/>
              </a:lnSpc>
              <a:spcBef>
                <a:spcPts val="0"/>
              </a:spcBef>
              <a:spcAft>
                <a:spcPts val="0"/>
              </a:spcAft>
              <a:buClr>
                <a:schemeClr val="lt1"/>
              </a:buClr>
              <a:buSzPts val="12000"/>
              <a:buNone/>
              <a:defRPr sz="12000">
                <a:solidFill>
                  <a:schemeClr val="lt1"/>
                </a:solidFill>
              </a:defRPr>
            </a:lvl5pPr>
            <a:lvl6pPr lvl="5" rtl="0" algn="ctr">
              <a:lnSpc>
                <a:spcPct val="100000"/>
              </a:lnSpc>
              <a:spcBef>
                <a:spcPts val="0"/>
              </a:spcBef>
              <a:spcAft>
                <a:spcPts val="0"/>
              </a:spcAft>
              <a:buClr>
                <a:schemeClr val="lt1"/>
              </a:buClr>
              <a:buSzPts val="12000"/>
              <a:buNone/>
              <a:defRPr sz="12000">
                <a:solidFill>
                  <a:schemeClr val="lt1"/>
                </a:solidFill>
              </a:defRPr>
            </a:lvl6pPr>
            <a:lvl7pPr lvl="6" rtl="0" algn="ctr">
              <a:lnSpc>
                <a:spcPct val="100000"/>
              </a:lnSpc>
              <a:spcBef>
                <a:spcPts val="0"/>
              </a:spcBef>
              <a:spcAft>
                <a:spcPts val="0"/>
              </a:spcAft>
              <a:buClr>
                <a:schemeClr val="lt1"/>
              </a:buClr>
              <a:buSzPts val="12000"/>
              <a:buNone/>
              <a:defRPr sz="12000">
                <a:solidFill>
                  <a:schemeClr val="lt1"/>
                </a:solidFill>
              </a:defRPr>
            </a:lvl7pPr>
            <a:lvl8pPr lvl="7" rtl="0" algn="ctr">
              <a:lnSpc>
                <a:spcPct val="100000"/>
              </a:lnSpc>
              <a:spcBef>
                <a:spcPts val="0"/>
              </a:spcBef>
              <a:spcAft>
                <a:spcPts val="0"/>
              </a:spcAft>
              <a:buClr>
                <a:schemeClr val="lt1"/>
              </a:buClr>
              <a:buSzPts val="12000"/>
              <a:buNone/>
              <a:defRPr sz="12000">
                <a:solidFill>
                  <a:schemeClr val="lt1"/>
                </a:solidFill>
              </a:defRPr>
            </a:lvl8pPr>
            <a:lvl9pPr lvl="8" rtl="0" algn="ctr">
              <a:lnSpc>
                <a:spcPct val="100000"/>
              </a:lnSpc>
              <a:spcBef>
                <a:spcPts val="0"/>
              </a:spcBef>
              <a:spcAft>
                <a:spcPts val="0"/>
              </a:spcAft>
              <a:buClr>
                <a:schemeClr val="lt1"/>
              </a:buClr>
              <a:buSzPts val="12000"/>
              <a:buNone/>
              <a:defRPr sz="12000">
                <a:solidFill>
                  <a:schemeClr val="lt1"/>
                </a:solidFill>
              </a:defRPr>
            </a:lvl9pPr>
          </a:lstStyle>
          <a:p>
            <a:r>
              <a:t>xx%</a:t>
            </a:r>
          </a:p>
        </p:txBody>
      </p:sp>
      <p:sp>
        <p:nvSpPr>
          <p:cNvPr id="109" name="Google Shape;109;p14"/>
          <p:cNvSpPr txBox="1"/>
          <p:nvPr>
            <p:ph idx="1" type="subTitle"/>
          </p:nvPr>
        </p:nvSpPr>
        <p:spPr>
          <a:xfrm>
            <a:off x="3582925" y="1400175"/>
            <a:ext cx="6164100" cy="5394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solidFill>
                  <a:srgbClr val="999999"/>
                </a:solidFill>
              </a:defRPr>
            </a:lvl1pPr>
            <a:lvl2pPr lvl="1" rtl="0" algn="ctr">
              <a:spcBef>
                <a:spcPts val="0"/>
              </a:spcBef>
              <a:spcAft>
                <a:spcPts val="0"/>
              </a:spcAft>
              <a:buNone/>
              <a:defRPr sz="1200">
                <a:solidFill>
                  <a:srgbClr val="FFFFFF"/>
                </a:solidFill>
              </a:defRPr>
            </a:lvl2pPr>
            <a:lvl3pPr lvl="2" rtl="0" algn="ctr">
              <a:spcBef>
                <a:spcPts val="0"/>
              </a:spcBef>
              <a:spcAft>
                <a:spcPts val="0"/>
              </a:spcAft>
              <a:buNone/>
              <a:defRPr sz="1200">
                <a:solidFill>
                  <a:srgbClr val="FFFFFF"/>
                </a:solidFill>
              </a:defRPr>
            </a:lvl3pPr>
            <a:lvl4pPr lvl="3" rtl="0" algn="ctr">
              <a:spcBef>
                <a:spcPts val="0"/>
              </a:spcBef>
              <a:spcAft>
                <a:spcPts val="0"/>
              </a:spcAft>
              <a:buNone/>
              <a:defRPr sz="1200">
                <a:solidFill>
                  <a:srgbClr val="FFFFFF"/>
                </a:solidFill>
              </a:defRPr>
            </a:lvl4pPr>
            <a:lvl5pPr lvl="4" rtl="0" algn="ctr">
              <a:spcBef>
                <a:spcPts val="0"/>
              </a:spcBef>
              <a:spcAft>
                <a:spcPts val="0"/>
              </a:spcAft>
              <a:buNone/>
              <a:defRPr sz="1200">
                <a:solidFill>
                  <a:srgbClr val="FFFFFF"/>
                </a:solidFill>
              </a:defRPr>
            </a:lvl5pPr>
            <a:lvl6pPr lvl="5" rtl="0" algn="ctr">
              <a:spcBef>
                <a:spcPts val="0"/>
              </a:spcBef>
              <a:spcAft>
                <a:spcPts val="0"/>
              </a:spcAft>
              <a:buNone/>
              <a:defRPr sz="1200">
                <a:solidFill>
                  <a:srgbClr val="FFFFFF"/>
                </a:solidFill>
              </a:defRPr>
            </a:lvl6pPr>
            <a:lvl7pPr lvl="6" rtl="0" algn="ctr">
              <a:spcBef>
                <a:spcPts val="0"/>
              </a:spcBef>
              <a:spcAft>
                <a:spcPts val="0"/>
              </a:spcAft>
              <a:buNone/>
              <a:defRPr sz="1200">
                <a:solidFill>
                  <a:srgbClr val="FFFFFF"/>
                </a:solidFill>
              </a:defRPr>
            </a:lvl7pPr>
            <a:lvl8pPr lvl="7" rtl="0" algn="ctr">
              <a:spcBef>
                <a:spcPts val="0"/>
              </a:spcBef>
              <a:spcAft>
                <a:spcPts val="0"/>
              </a:spcAft>
              <a:buNone/>
              <a:defRPr sz="1200">
                <a:solidFill>
                  <a:srgbClr val="FFFFFF"/>
                </a:solidFill>
              </a:defRPr>
            </a:lvl8pPr>
            <a:lvl9pPr lvl="8" rtl="0" algn="ctr">
              <a:spcBef>
                <a:spcPts val="0"/>
              </a:spcBef>
              <a:spcAft>
                <a:spcPts val="0"/>
              </a:spcAft>
              <a:buNone/>
              <a:defRPr sz="1200">
                <a:solidFill>
                  <a:srgbClr val="FFFFFF"/>
                </a:solidFill>
              </a:defRPr>
            </a:lvl9pPr>
          </a:lstStyle>
          <a:p/>
        </p:txBody>
      </p:sp>
      <p:sp>
        <p:nvSpPr>
          <p:cNvPr id="110" name="Google Shape;110;p14"/>
          <p:cNvSpPr txBox="1"/>
          <p:nvPr>
            <p:ph hasCustomPrompt="1" idx="2" type="title"/>
          </p:nvPr>
        </p:nvSpPr>
        <p:spPr>
          <a:xfrm>
            <a:off x="5836600" y="1939575"/>
            <a:ext cx="1656600" cy="8700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rgbClr val="CC3F3A"/>
              </a:buClr>
              <a:buSzPts val="4800"/>
              <a:buNone/>
              <a:defRPr sz="4800">
                <a:solidFill>
                  <a:srgbClr val="CC3F3A"/>
                </a:solidFill>
              </a:defRPr>
            </a:lvl1pPr>
            <a:lvl2pPr lvl="1" rtl="0" algn="ctr">
              <a:lnSpc>
                <a:spcPct val="100000"/>
              </a:lnSpc>
              <a:spcBef>
                <a:spcPts val="0"/>
              </a:spcBef>
              <a:spcAft>
                <a:spcPts val="0"/>
              </a:spcAft>
              <a:buClr>
                <a:schemeClr val="lt1"/>
              </a:buClr>
              <a:buSzPts val="12000"/>
              <a:buNone/>
              <a:defRPr sz="12000">
                <a:solidFill>
                  <a:schemeClr val="lt1"/>
                </a:solidFill>
              </a:defRPr>
            </a:lvl2pPr>
            <a:lvl3pPr lvl="2" rtl="0" algn="ctr">
              <a:lnSpc>
                <a:spcPct val="100000"/>
              </a:lnSpc>
              <a:spcBef>
                <a:spcPts val="0"/>
              </a:spcBef>
              <a:spcAft>
                <a:spcPts val="0"/>
              </a:spcAft>
              <a:buClr>
                <a:schemeClr val="lt1"/>
              </a:buClr>
              <a:buSzPts val="12000"/>
              <a:buNone/>
              <a:defRPr sz="12000">
                <a:solidFill>
                  <a:schemeClr val="lt1"/>
                </a:solidFill>
              </a:defRPr>
            </a:lvl3pPr>
            <a:lvl4pPr lvl="3" rtl="0" algn="ctr">
              <a:lnSpc>
                <a:spcPct val="100000"/>
              </a:lnSpc>
              <a:spcBef>
                <a:spcPts val="0"/>
              </a:spcBef>
              <a:spcAft>
                <a:spcPts val="0"/>
              </a:spcAft>
              <a:buClr>
                <a:schemeClr val="lt1"/>
              </a:buClr>
              <a:buSzPts val="12000"/>
              <a:buNone/>
              <a:defRPr sz="12000">
                <a:solidFill>
                  <a:schemeClr val="lt1"/>
                </a:solidFill>
              </a:defRPr>
            </a:lvl4pPr>
            <a:lvl5pPr lvl="4" rtl="0" algn="ctr">
              <a:lnSpc>
                <a:spcPct val="100000"/>
              </a:lnSpc>
              <a:spcBef>
                <a:spcPts val="0"/>
              </a:spcBef>
              <a:spcAft>
                <a:spcPts val="0"/>
              </a:spcAft>
              <a:buClr>
                <a:schemeClr val="lt1"/>
              </a:buClr>
              <a:buSzPts val="12000"/>
              <a:buNone/>
              <a:defRPr sz="12000">
                <a:solidFill>
                  <a:schemeClr val="lt1"/>
                </a:solidFill>
              </a:defRPr>
            </a:lvl5pPr>
            <a:lvl6pPr lvl="5" rtl="0" algn="ctr">
              <a:lnSpc>
                <a:spcPct val="100000"/>
              </a:lnSpc>
              <a:spcBef>
                <a:spcPts val="0"/>
              </a:spcBef>
              <a:spcAft>
                <a:spcPts val="0"/>
              </a:spcAft>
              <a:buClr>
                <a:schemeClr val="lt1"/>
              </a:buClr>
              <a:buSzPts val="12000"/>
              <a:buNone/>
              <a:defRPr sz="12000">
                <a:solidFill>
                  <a:schemeClr val="lt1"/>
                </a:solidFill>
              </a:defRPr>
            </a:lvl6pPr>
            <a:lvl7pPr lvl="6" rtl="0" algn="ctr">
              <a:lnSpc>
                <a:spcPct val="100000"/>
              </a:lnSpc>
              <a:spcBef>
                <a:spcPts val="0"/>
              </a:spcBef>
              <a:spcAft>
                <a:spcPts val="0"/>
              </a:spcAft>
              <a:buClr>
                <a:schemeClr val="lt1"/>
              </a:buClr>
              <a:buSzPts val="12000"/>
              <a:buNone/>
              <a:defRPr sz="12000">
                <a:solidFill>
                  <a:schemeClr val="lt1"/>
                </a:solidFill>
              </a:defRPr>
            </a:lvl7pPr>
            <a:lvl8pPr lvl="7" rtl="0" algn="ctr">
              <a:lnSpc>
                <a:spcPct val="100000"/>
              </a:lnSpc>
              <a:spcBef>
                <a:spcPts val="0"/>
              </a:spcBef>
              <a:spcAft>
                <a:spcPts val="0"/>
              </a:spcAft>
              <a:buClr>
                <a:schemeClr val="lt1"/>
              </a:buClr>
              <a:buSzPts val="12000"/>
              <a:buNone/>
              <a:defRPr sz="12000">
                <a:solidFill>
                  <a:schemeClr val="lt1"/>
                </a:solidFill>
              </a:defRPr>
            </a:lvl8pPr>
            <a:lvl9pPr lvl="8" rtl="0" algn="ctr">
              <a:lnSpc>
                <a:spcPct val="100000"/>
              </a:lnSpc>
              <a:spcBef>
                <a:spcPts val="0"/>
              </a:spcBef>
              <a:spcAft>
                <a:spcPts val="0"/>
              </a:spcAft>
              <a:buClr>
                <a:schemeClr val="lt1"/>
              </a:buClr>
              <a:buSzPts val="12000"/>
              <a:buNone/>
              <a:defRPr sz="12000">
                <a:solidFill>
                  <a:schemeClr val="lt1"/>
                </a:solidFill>
              </a:defRPr>
            </a:lvl9pPr>
          </a:lstStyle>
          <a:p>
            <a:r>
              <a:t>xx%</a:t>
            </a:r>
          </a:p>
        </p:txBody>
      </p:sp>
      <p:sp>
        <p:nvSpPr>
          <p:cNvPr id="111" name="Google Shape;111;p14"/>
          <p:cNvSpPr txBox="1"/>
          <p:nvPr>
            <p:ph idx="3" type="subTitle"/>
          </p:nvPr>
        </p:nvSpPr>
        <p:spPr>
          <a:xfrm>
            <a:off x="3582925" y="2664525"/>
            <a:ext cx="6164100" cy="5394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solidFill>
                  <a:srgbClr val="999999"/>
                </a:solidFill>
              </a:defRPr>
            </a:lvl1pPr>
            <a:lvl2pPr lvl="1" rtl="0" algn="ctr">
              <a:spcBef>
                <a:spcPts val="0"/>
              </a:spcBef>
              <a:spcAft>
                <a:spcPts val="0"/>
              </a:spcAft>
              <a:buNone/>
              <a:defRPr sz="1200">
                <a:solidFill>
                  <a:srgbClr val="FFFFFF"/>
                </a:solidFill>
              </a:defRPr>
            </a:lvl2pPr>
            <a:lvl3pPr lvl="2" rtl="0" algn="ctr">
              <a:spcBef>
                <a:spcPts val="0"/>
              </a:spcBef>
              <a:spcAft>
                <a:spcPts val="0"/>
              </a:spcAft>
              <a:buNone/>
              <a:defRPr sz="1200">
                <a:solidFill>
                  <a:srgbClr val="FFFFFF"/>
                </a:solidFill>
              </a:defRPr>
            </a:lvl3pPr>
            <a:lvl4pPr lvl="3" rtl="0" algn="ctr">
              <a:spcBef>
                <a:spcPts val="0"/>
              </a:spcBef>
              <a:spcAft>
                <a:spcPts val="0"/>
              </a:spcAft>
              <a:buNone/>
              <a:defRPr sz="1200">
                <a:solidFill>
                  <a:srgbClr val="FFFFFF"/>
                </a:solidFill>
              </a:defRPr>
            </a:lvl4pPr>
            <a:lvl5pPr lvl="4" rtl="0" algn="ctr">
              <a:spcBef>
                <a:spcPts val="0"/>
              </a:spcBef>
              <a:spcAft>
                <a:spcPts val="0"/>
              </a:spcAft>
              <a:buNone/>
              <a:defRPr sz="1200">
                <a:solidFill>
                  <a:srgbClr val="FFFFFF"/>
                </a:solidFill>
              </a:defRPr>
            </a:lvl5pPr>
            <a:lvl6pPr lvl="5" rtl="0" algn="ctr">
              <a:spcBef>
                <a:spcPts val="0"/>
              </a:spcBef>
              <a:spcAft>
                <a:spcPts val="0"/>
              </a:spcAft>
              <a:buNone/>
              <a:defRPr sz="1200">
                <a:solidFill>
                  <a:srgbClr val="FFFFFF"/>
                </a:solidFill>
              </a:defRPr>
            </a:lvl6pPr>
            <a:lvl7pPr lvl="6" rtl="0" algn="ctr">
              <a:spcBef>
                <a:spcPts val="0"/>
              </a:spcBef>
              <a:spcAft>
                <a:spcPts val="0"/>
              </a:spcAft>
              <a:buNone/>
              <a:defRPr sz="1200">
                <a:solidFill>
                  <a:srgbClr val="FFFFFF"/>
                </a:solidFill>
              </a:defRPr>
            </a:lvl7pPr>
            <a:lvl8pPr lvl="7" rtl="0" algn="ctr">
              <a:spcBef>
                <a:spcPts val="0"/>
              </a:spcBef>
              <a:spcAft>
                <a:spcPts val="0"/>
              </a:spcAft>
              <a:buNone/>
              <a:defRPr sz="1200">
                <a:solidFill>
                  <a:srgbClr val="FFFFFF"/>
                </a:solidFill>
              </a:defRPr>
            </a:lvl8pPr>
            <a:lvl9pPr lvl="8" rtl="0" algn="ctr">
              <a:spcBef>
                <a:spcPts val="0"/>
              </a:spcBef>
              <a:spcAft>
                <a:spcPts val="0"/>
              </a:spcAft>
              <a:buNone/>
              <a:defRPr sz="1200">
                <a:solidFill>
                  <a:srgbClr val="FFFFFF"/>
                </a:solidFill>
              </a:defRPr>
            </a:lvl9pPr>
          </a:lstStyle>
          <a:p/>
        </p:txBody>
      </p:sp>
      <p:sp>
        <p:nvSpPr>
          <p:cNvPr id="112" name="Google Shape;112;p14"/>
          <p:cNvSpPr txBox="1"/>
          <p:nvPr>
            <p:ph hasCustomPrompt="1" idx="4" type="title"/>
          </p:nvPr>
        </p:nvSpPr>
        <p:spPr>
          <a:xfrm>
            <a:off x="5836600" y="3203925"/>
            <a:ext cx="1656600" cy="8700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rgbClr val="CC3F3A"/>
              </a:buClr>
              <a:buSzPts val="4800"/>
              <a:buNone/>
              <a:defRPr sz="4800">
                <a:solidFill>
                  <a:srgbClr val="CC3F3A"/>
                </a:solidFill>
              </a:defRPr>
            </a:lvl1pPr>
            <a:lvl2pPr lvl="1" rtl="0" algn="ctr">
              <a:lnSpc>
                <a:spcPct val="100000"/>
              </a:lnSpc>
              <a:spcBef>
                <a:spcPts val="0"/>
              </a:spcBef>
              <a:spcAft>
                <a:spcPts val="0"/>
              </a:spcAft>
              <a:buClr>
                <a:schemeClr val="lt1"/>
              </a:buClr>
              <a:buSzPts val="12000"/>
              <a:buNone/>
              <a:defRPr sz="12000">
                <a:solidFill>
                  <a:schemeClr val="lt1"/>
                </a:solidFill>
              </a:defRPr>
            </a:lvl2pPr>
            <a:lvl3pPr lvl="2" rtl="0" algn="ctr">
              <a:lnSpc>
                <a:spcPct val="100000"/>
              </a:lnSpc>
              <a:spcBef>
                <a:spcPts val="0"/>
              </a:spcBef>
              <a:spcAft>
                <a:spcPts val="0"/>
              </a:spcAft>
              <a:buClr>
                <a:schemeClr val="lt1"/>
              </a:buClr>
              <a:buSzPts val="12000"/>
              <a:buNone/>
              <a:defRPr sz="12000">
                <a:solidFill>
                  <a:schemeClr val="lt1"/>
                </a:solidFill>
              </a:defRPr>
            </a:lvl3pPr>
            <a:lvl4pPr lvl="3" rtl="0" algn="ctr">
              <a:lnSpc>
                <a:spcPct val="100000"/>
              </a:lnSpc>
              <a:spcBef>
                <a:spcPts val="0"/>
              </a:spcBef>
              <a:spcAft>
                <a:spcPts val="0"/>
              </a:spcAft>
              <a:buClr>
                <a:schemeClr val="lt1"/>
              </a:buClr>
              <a:buSzPts val="12000"/>
              <a:buNone/>
              <a:defRPr sz="12000">
                <a:solidFill>
                  <a:schemeClr val="lt1"/>
                </a:solidFill>
              </a:defRPr>
            </a:lvl4pPr>
            <a:lvl5pPr lvl="4" rtl="0" algn="ctr">
              <a:lnSpc>
                <a:spcPct val="100000"/>
              </a:lnSpc>
              <a:spcBef>
                <a:spcPts val="0"/>
              </a:spcBef>
              <a:spcAft>
                <a:spcPts val="0"/>
              </a:spcAft>
              <a:buClr>
                <a:schemeClr val="lt1"/>
              </a:buClr>
              <a:buSzPts val="12000"/>
              <a:buNone/>
              <a:defRPr sz="12000">
                <a:solidFill>
                  <a:schemeClr val="lt1"/>
                </a:solidFill>
              </a:defRPr>
            </a:lvl5pPr>
            <a:lvl6pPr lvl="5" rtl="0" algn="ctr">
              <a:lnSpc>
                <a:spcPct val="100000"/>
              </a:lnSpc>
              <a:spcBef>
                <a:spcPts val="0"/>
              </a:spcBef>
              <a:spcAft>
                <a:spcPts val="0"/>
              </a:spcAft>
              <a:buClr>
                <a:schemeClr val="lt1"/>
              </a:buClr>
              <a:buSzPts val="12000"/>
              <a:buNone/>
              <a:defRPr sz="12000">
                <a:solidFill>
                  <a:schemeClr val="lt1"/>
                </a:solidFill>
              </a:defRPr>
            </a:lvl6pPr>
            <a:lvl7pPr lvl="6" rtl="0" algn="ctr">
              <a:lnSpc>
                <a:spcPct val="100000"/>
              </a:lnSpc>
              <a:spcBef>
                <a:spcPts val="0"/>
              </a:spcBef>
              <a:spcAft>
                <a:spcPts val="0"/>
              </a:spcAft>
              <a:buClr>
                <a:schemeClr val="lt1"/>
              </a:buClr>
              <a:buSzPts val="12000"/>
              <a:buNone/>
              <a:defRPr sz="12000">
                <a:solidFill>
                  <a:schemeClr val="lt1"/>
                </a:solidFill>
              </a:defRPr>
            </a:lvl7pPr>
            <a:lvl8pPr lvl="7" rtl="0" algn="ctr">
              <a:lnSpc>
                <a:spcPct val="100000"/>
              </a:lnSpc>
              <a:spcBef>
                <a:spcPts val="0"/>
              </a:spcBef>
              <a:spcAft>
                <a:spcPts val="0"/>
              </a:spcAft>
              <a:buClr>
                <a:schemeClr val="lt1"/>
              </a:buClr>
              <a:buSzPts val="12000"/>
              <a:buNone/>
              <a:defRPr sz="12000">
                <a:solidFill>
                  <a:schemeClr val="lt1"/>
                </a:solidFill>
              </a:defRPr>
            </a:lvl8pPr>
            <a:lvl9pPr lvl="8" rtl="0" algn="ctr">
              <a:lnSpc>
                <a:spcPct val="100000"/>
              </a:lnSpc>
              <a:spcBef>
                <a:spcPts val="0"/>
              </a:spcBef>
              <a:spcAft>
                <a:spcPts val="0"/>
              </a:spcAft>
              <a:buClr>
                <a:schemeClr val="lt1"/>
              </a:buClr>
              <a:buSzPts val="12000"/>
              <a:buNone/>
              <a:defRPr sz="12000">
                <a:solidFill>
                  <a:schemeClr val="lt1"/>
                </a:solidFill>
              </a:defRPr>
            </a:lvl9pPr>
          </a:lstStyle>
          <a:p>
            <a:r>
              <a:t>xx%</a:t>
            </a:r>
          </a:p>
        </p:txBody>
      </p:sp>
      <p:sp>
        <p:nvSpPr>
          <p:cNvPr id="113" name="Google Shape;113;p14"/>
          <p:cNvSpPr txBox="1"/>
          <p:nvPr>
            <p:ph idx="5" type="subTitle"/>
          </p:nvPr>
        </p:nvSpPr>
        <p:spPr>
          <a:xfrm>
            <a:off x="3582925" y="3928875"/>
            <a:ext cx="6164100" cy="5394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solidFill>
                  <a:srgbClr val="999999"/>
                </a:solidFill>
              </a:defRPr>
            </a:lvl1pPr>
            <a:lvl2pPr lvl="1" rtl="0" algn="ctr">
              <a:spcBef>
                <a:spcPts val="0"/>
              </a:spcBef>
              <a:spcAft>
                <a:spcPts val="0"/>
              </a:spcAft>
              <a:buNone/>
              <a:defRPr sz="1200">
                <a:solidFill>
                  <a:srgbClr val="FFFFFF"/>
                </a:solidFill>
              </a:defRPr>
            </a:lvl2pPr>
            <a:lvl3pPr lvl="2" rtl="0" algn="ctr">
              <a:spcBef>
                <a:spcPts val="0"/>
              </a:spcBef>
              <a:spcAft>
                <a:spcPts val="0"/>
              </a:spcAft>
              <a:buNone/>
              <a:defRPr sz="1200">
                <a:solidFill>
                  <a:srgbClr val="FFFFFF"/>
                </a:solidFill>
              </a:defRPr>
            </a:lvl3pPr>
            <a:lvl4pPr lvl="3" rtl="0" algn="ctr">
              <a:spcBef>
                <a:spcPts val="0"/>
              </a:spcBef>
              <a:spcAft>
                <a:spcPts val="0"/>
              </a:spcAft>
              <a:buNone/>
              <a:defRPr sz="1200">
                <a:solidFill>
                  <a:srgbClr val="FFFFFF"/>
                </a:solidFill>
              </a:defRPr>
            </a:lvl4pPr>
            <a:lvl5pPr lvl="4" rtl="0" algn="ctr">
              <a:spcBef>
                <a:spcPts val="0"/>
              </a:spcBef>
              <a:spcAft>
                <a:spcPts val="0"/>
              </a:spcAft>
              <a:buNone/>
              <a:defRPr sz="1200">
                <a:solidFill>
                  <a:srgbClr val="FFFFFF"/>
                </a:solidFill>
              </a:defRPr>
            </a:lvl5pPr>
            <a:lvl6pPr lvl="5" rtl="0" algn="ctr">
              <a:spcBef>
                <a:spcPts val="0"/>
              </a:spcBef>
              <a:spcAft>
                <a:spcPts val="0"/>
              </a:spcAft>
              <a:buNone/>
              <a:defRPr sz="1200">
                <a:solidFill>
                  <a:srgbClr val="FFFFFF"/>
                </a:solidFill>
              </a:defRPr>
            </a:lvl6pPr>
            <a:lvl7pPr lvl="6" rtl="0" algn="ctr">
              <a:spcBef>
                <a:spcPts val="0"/>
              </a:spcBef>
              <a:spcAft>
                <a:spcPts val="0"/>
              </a:spcAft>
              <a:buNone/>
              <a:defRPr sz="1200">
                <a:solidFill>
                  <a:srgbClr val="FFFFFF"/>
                </a:solidFill>
              </a:defRPr>
            </a:lvl7pPr>
            <a:lvl8pPr lvl="7" rtl="0" algn="ctr">
              <a:spcBef>
                <a:spcPts val="0"/>
              </a:spcBef>
              <a:spcAft>
                <a:spcPts val="0"/>
              </a:spcAft>
              <a:buNone/>
              <a:defRPr sz="1200">
                <a:solidFill>
                  <a:srgbClr val="FFFFFF"/>
                </a:solidFill>
              </a:defRPr>
            </a:lvl8pPr>
            <a:lvl9pPr lvl="8" rtl="0" algn="ctr">
              <a:spcBef>
                <a:spcPts val="0"/>
              </a:spcBef>
              <a:spcAft>
                <a:spcPts val="0"/>
              </a:spcAft>
              <a:buNone/>
              <a:defRPr sz="1200">
                <a:solidFill>
                  <a:srgbClr val="FFFFFF"/>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text and title">
  <p:cSld name="CUSTOM">
    <p:spTree>
      <p:nvGrpSpPr>
        <p:cNvPr id="114" name="Shape 114"/>
        <p:cNvGrpSpPr/>
        <p:nvPr/>
      </p:nvGrpSpPr>
      <p:grpSpPr>
        <a:xfrm>
          <a:off x="0" y="0"/>
          <a:ext cx="0" cy="0"/>
          <a:chOff x="0" y="0"/>
          <a:chExt cx="0" cy="0"/>
        </a:xfrm>
      </p:grpSpPr>
      <p:sp>
        <p:nvSpPr>
          <p:cNvPr id="115" name="Google Shape;115;p15"/>
          <p:cNvSpPr txBox="1"/>
          <p:nvPr>
            <p:ph type="title"/>
          </p:nvPr>
        </p:nvSpPr>
        <p:spPr>
          <a:xfrm>
            <a:off x="436100" y="711175"/>
            <a:ext cx="80991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solidFill>
                  <a:srgbClr val="CC3F3A"/>
                </a:solidFill>
              </a:defRPr>
            </a:lvl1pPr>
            <a:lvl2pPr lvl="1" algn="l">
              <a:lnSpc>
                <a:spcPct val="100000"/>
              </a:lnSpc>
              <a:spcBef>
                <a:spcPts val="0"/>
              </a:spcBef>
              <a:spcAft>
                <a:spcPts val="0"/>
              </a:spcAft>
              <a:buSzPts val="2800"/>
              <a:buNone/>
              <a:defRPr>
                <a:solidFill>
                  <a:srgbClr val="CC3F3A"/>
                </a:solidFill>
              </a:defRPr>
            </a:lvl2pPr>
            <a:lvl3pPr lvl="2" algn="l">
              <a:lnSpc>
                <a:spcPct val="100000"/>
              </a:lnSpc>
              <a:spcBef>
                <a:spcPts val="0"/>
              </a:spcBef>
              <a:spcAft>
                <a:spcPts val="0"/>
              </a:spcAft>
              <a:buSzPts val="2800"/>
              <a:buNone/>
              <a:defRPr>
                <a:solidFill>
                  <a:srgbClr val="CC3F3A"/>
                </a:solidFill>
              </a:defRPr>
            </a:lvl3pPr>
            <a:lvl4pPr lvl="3" algn="l">
              <a:lnSpc>
                <a:spcPct val="100000"/>
              </a:lnSpc>
              <a:spcBef>
                <a:spcPts val="0"/>
              </a:spcBef>
              <a:spcAft>
                <a:spcPts val="0"/>
              </a:spcAft>
              <a:buSzPts val="2800"/>
              <a:buNone/>
              <a:defRPr>
                <a:solidFill>
                  <a:srgbClr val="CC3F3A"/>
                </a:solidFill>
              </a:defRPr>
            </a:lvl4pPr>
            <a:lvl5pPr lvl="4" algn="l">
              <a:lnSpc>
                <a:spcPct val="100000"/>
              </a:lnSpc>
              <a:spcBef>
                <a:spcPts val="0"/>
              </a:spcBef>
              <a:spcAft>
                <a:spcPts val="0"/>
              </a:spcAft>
              <a:buSzPts val="2800"/>
              <a:buNone/>
              <a:defRPr>
                <a:solidFill>
                  <a:srgbClr val="CC3F3A"/>
                </a:solidFill>
              </a:defRPr>
            </a:lvl5pPr>
            <a:lvl6pPr lvl="5" algn="l">
              <a:lnSpc>
                <a:spcPct val="100000"/>
              </a:lnSpc>
              <a:spcBef>
                <a:spcPts val="0"/>
              </a:spcBef>
              <a:spcAft>
                <a:spcPts val="0"/>
              </a:spcAft>
              <a:buSzPts val="2800"/>
              <a:buNone/>
              <a:defRPr>
                <a:solidFill>
                  <a:srgbClr val="CC3F3A"/>
                </a:solidFill>
              </a:defRPr>
            </a:lvl6pPr>
            <a:lvl7pPr lvl="6" algn="l">
              <a:lnSpc>
                <a:spcPct val="100000"/>
              </a:lnSpc>
              <a:spcBef>
                <a:spcPts val="0"/>
              </a:spcBef>
              <a:spcAft>
                <a:spcPts val="0"/>
              </a:spcAft>
              <a:buSzPts val="2800"/>
              <a:buNone/>
              <a:defRPr>
                <a:solidFill>
                  <a:srgbClr val="CC3F3A"/>
                </a:solidFill>
              </a:defRPr>
            </a:lvl7pPr>
            <a:lvl8pPr lvl="7" algn="l">
              <a:lnSpc>
                <a:spcPct val="100000"/>
              </a:lnSpc>
              <a:spcBef>
                <a:spcPts val="0"/>
              </a:spcBef>
              <a:spcAft>
                <a:spcPts val="0"/>
              </a:spcAft>
              <a:buSzPts val="2800"/>
              <a:buNone/>
              <a:defRPr>
                <a:solidFill>
                  <a:srgbClr val="CC3F3A"/>
                </a:solidFill>
              </a:defRPr>
            </a:lvl8pPr>
            <a:lvl9pPr lvl="8" algn="l">
              <a:lnSpc>
                <a:spcPct val="100000"/>
              </a:lnSpc>
              <a:spcBef>
                <a:spcPts val="0"/>
              </a:spcBef>
              <a:spcAft>
                <a:spcPts val="0"/>
              </a:spcAft>
              <a:buSzPts val="2800"/>
              <a:buNone/>
              <a:defRPr>
                <a:solidFill>
                  <a:srgbClr val="CC3F3A"/>
                </a:solidFill>
              </a:defRPr>
            </a:lvl9pPr>
          </a:lstStyle>
          <a:p/>
        </p:txBody>
      </p:sp>
      <p:sp>
        <p:nvSpPr>
          <p:cNvPr id="116" name="Google Shape;116;p15"/>
          <p:cNvSpPr/>
          <p:nvPr/>
        </p:nvSpPr>
        <p:spPr>
          <a:xfrm>
            <a:off x="-9100" y="-9100"/>
            <a:ext cx="2865900" cy="464100"/>
          </a:xfrm>
          <a:prstGeom prst="rect">
            <a:avLst/>
          </a:pr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15"/>
          <p:cNvSpPr/>
          <p:nvPr/>
        </p:nvSpPr>
        <p:spPr>
          <a:xfrm>
            <a:off x="2247325" y="-18200"/>
            <a:ext cx="6896700" cy="282000"/>
          </a:xfrm>
          <a:prstGeom prst="rect">
            <a:avLst/>
          </a:prstGeom>
          <a:solidFill>
            <a:srgbClr val="CC3F3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text and title 1">
  <p:cSld name="CUSTOM_11">
    <p:spTree>
      <p:nvGrpSpPr>
        <p:cNvPr id="119" name="Shape 119"/>
        <p:cNvGrpSpPr/>
        <p:nvPr/>
      </p:nvGrpSpPr>
      <p:grpSpPr>
        <a:xfrm>
          <a:off x="0" y="0"/>
          <a:ext cx="0" cy="0"/>
          <a:chOff x="0" y="0"/>
          <a:chExt cx="0" cy="0"/>
        </a:xfrm>
      </p:grpSpPr>
      <p:sp>
        <p:nvSpPr>
          <p:cNvPr id="120" name="Google Shape;120;p16"/>
          <p:cNvSpPr/>
          <p:nvPr/>
        </p:nvSpPr>
        <p:spPr>
          <a:xfrm>
            <a:off x="-9100" y="-9100"/>
            <a:ext cx="2865900" cy="464100"/>
          </a:xfrm>
          <a:prstGeom prst="rect">
            <a:avLst/>
          </a:pr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16"/>
          <p:cNvSpPr/>
          <p:nvPr/>
        </p:nvSpPr>
        <p:spPr>
          <a:xfrm>
            <a:off x="2247325" y="-18200"/>
            <a:ext cx="6896700" cy="282000"/>
          </a:xfrm>
          <a:prstGeom prst="rect">
            <a:avLst/>
          </a:prstGeom>
          <a:solidFill>
            <a:srgbClr val="CC3F3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
        <p:nvSpPr>
          <p:cNvPr id="123" name="Google Shape;123;p16"/>
          <p:cNvSpPr txBox="1"/>
          <p:nvPr>
            <p:ph idx="1" type="subTitle"/>
          </p:nvPr>
        </p:nvSpPr>
        <p:spPr>
          <a:xfrm>
            <a:off x="798800" y="2248125"/>
            <a:ext cx="3139500" cy="12864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rgbClr val="999999"/>
                </a:solidFill>
              </a:defRPr>
            </a:lvl1pPr>
            <a:lvl2pPr lvl="1" rtl="0">
              <a:spcBef>
                <a:spcPts val="0"/>
              </a:spcBef>
              <a:spcAft>
                <a:spcPts val="0"/>
              </a:spcAft>
              <a:buNone/>
              <a:defRPr sz="1200">
                <a:solidFill>
                  <a:srgbClr val="999999"/>
                </a:solidFill>
              </a:defRPr>
            </a:lvl2pPr>
            <a:lvl3pPr lvl="2" rtl="0">
              <a:spcBef>
                <a:spcPts val="0"/>
              </a:spcBef>
              <a:spcAft>
                <a:spcPts val="0"/>
              </a:spcAft>
              <a:buNone/>
              <a:defRPr sz="1200">
                <a:solidFill>
                  <a:srgbClr val="999999"/>
                </a:solidFill>
              </a:defRPr>
            </a:lvl3pPr>
            <a:lvl4pPr lvl="3" rtl="0">
              <a:spcBef>
                <a:spcPts val="0"/>
              </a:spcBef>
              <a:spcAft>
                <a:spcPts val="0"/>
              </a:spcAft>
              <a:buNone/>
              <a:defRPr sz="1200">
                <a:solidFill>
                  <a:srgbClr val="999999"/>
                </a:solidFill>
              </a:defRPr>
            </a:lvl4pPr>
            <a:lvl5pPr lvl="4" rtl="0">
              <a:spcBef>
                <a:spcPts val="0"/>
              </a:spcBef>
              <a:spcAft>
                <a:spcPts val="0"/>
              </a:spcAft>
              <a:buNone/>
              <a:defRPr sz="1200">
                <a:solidFill>
                  <a:srgbClr val="999999"/>
                </a:solidFill>
              </a:defRPr>
            </a:lvl5pPr>
            <a:lvl6pPr lvl="5" rtl="0">
              <a:spcBef>
                <a:spcPts val="0"/>
              </a:spcBef>
              <a:spcAft>
                <a:spcPts val="0"/>
              </a:spcAft>
              <a:buNone/>
              <a:defRPr sz="1200">
                <a:solidFill>
                  <a:srgbClr val="999999"/>
                </a:solidFill>
              </a:defRPr>
            </a:lvl6pPr>
            <a:lvl7pPr lvl="6" rtl="0">
              <a:spcBef>
                <a:spcPts val="0"/>
              </a:spcBef>
              <a:spcAft>
                <a:spcPts val="0"/>
              </a:spcAft>
              <a:buNone/>
              <a:defRPr sz="1200">
                <a:solidFill>
                  <a:srgbClr val="999999"/>
                </a:solidFill>
              </a:defRPr>
            </a:lvl7pPr>
            <a:lvl8pPr lvl="7" rtl="0">
              <a:spcBef>
                <a:spcPts val="0"/>
              </a:spcBef>
              <a:spcAft>
                <a:spcPts val="0"/>
              </a:spcAft>
              <a:buNone/>
              <a:defRPr sz="1200">
                <a:solidFill>
                  <a:srgbClr val="999999"/>
                </a:solidFill>
              </a:defRPr>
            </a:lvl8pPr>
            <a:lvl9pPr lvl="8" rtl="0">
              <a:spcBef>
                <a:spcPts val="0"/>
              </a:spcBef>
              <a:spcAft>
                <a:spcPts val="0"/>
              </a:spcAft>
              <a:buNone/>
              <a:defRPr sz="1200">
                <a:solidFill>
                  <a:srgbClr val="999999"/>
                </a:solidFill>
              </a:defRPr>
            </a:lvl9pPr>
          </a:lstStyle>
          <a:p/>
        </p:txBody>
      </p:sp>
      <p:sp>
        <p:nvSpPr>
          <p:cNvPr id="124" name="Google Shape;124;p16"/>
          <p:cNvSpPr txBox="1"/>
          <p:nvPr>
            <p:ph type="title"/>
          </p:nvPr>
        </p:nvSpPr>
        <p:spPr>
          <a:xfrm>
            <a:off x="798800" y="1583075"/>
            <a:ext cx="3427800" cy="572700"/>
          </a:xfrm>
          <a:prstGeom prst="rect">
            <a:avLst/>
          </a:prstGeom>
          <a:noFill/>
          <a:ln>
            <a:noFill/>
          </a:ln>
        </p:spPr>
        <p:txBody>
          <a:bodyPr anchorCtr="0" anchor="b" bIns="91425" lIns="91425" spcFirstLastPara="1" rIns="91425" wrap="square" tIns="91425">
            <a:noAutofit/>
          </a:bodyPr>
          <a:lstStyle>
            <a:lvl1pPr lvl="0" rtl="0">
              <a:lnSpc>
                <a:spcPct val="100000"/>
              </a:lnSpc>
              <a:spcBef>
                <a:spcPts val="0"/>
              </a:spcBef>
              <a:spcAft>
                <a:spcPts val="0"/>
              </a:spcAft>
              <a:buSzPts val="2800"/>
              <a:buNone/>
              <a:defRPr>
                <a:solidFill>
                  <a:srgbClr val="CC3F3A"/>
                </a:solidFill>
              </a:defRPr>
            </a:lvl1pPr>
            <a:lvl2pPr lvl="1" rtl="0">
              <a:lnSpc>
                <a:spcPct val="100000"/>
              </a:lnSpc>
              <a:spcBef>
                <a:spcPts val="0"/>
              </a:spcBef>
              <a:spcAft>
                <a:spcPts val="0"/>
              </a:spcAft>
              <a:buSzPts val="2800"/>
              <a:buNone/>
              <a:defRPr>
                <a:solidFill>
                  <a:srgbClr val="CC3F3A"/>
                </a:solidFill>
              </a:defRPr>
            </a:lvl2pPr>
            <a:lvl3pPr lvl="2" rtl="0">
              <a:lnSpc>
                <a:spcPct val="100000"/>
              </a:lnSpc>
              <a:spcBef>
                <a:spcPts val="0"/>
              </a:spcBef>
              <a:spcAft>
                <a:spcPts val="0"/>
              </a:spcAft>
              <a:buSzPts val="2800"/>
              <a:buNone/>
              <a:defRPr>
                <a:solidFill>
                  <a:srgbClr val="CC3F3A"/>
                </a:solidFill>
              </a:defRPr>
            </a:lvl3pPr>
            <a:lvl4pPr lvl="3" rtl="0">
              <a:lnSpc>
                <a:spcPct val="100000"/>
              </a:lnSpc>
              <a:spcBef>
                <a:spcPts val="0"/>
              </a:spcBef>
              <a:spcAft>
                <a:spcPts val="0"/>
              </a:spcAft>
              <a:buSzPts val="2800"/>
              <a:buNone/>
              <a:defRPr>
                <a:solidFill>
                  <a:srgbClr val="CC3F3A"/>
                </a:solidFill>
              </a:defRPr>
            </a:lvl4pPr>
            <a:lvl5pPr lvl="4" rtl="0">
              <a:lnSpc>
                <a:spcPct val="100000"/>
              </a:lnSpc>
              <a:spcBef>
                <a:spcPts val="0"/>
              </a:spcBef>
              <a:spcAft>
                <a:spcPts val="0"/>
              </a:spcAft>
              <a:buSzPts val="2800"/>
              <a:buNone/>
              <a:defRPr>
                <a:solidFill>
                  <a:srgbClr val="CC3F3A"/>
                </a:solidFill>
              </a:defRPr>
            </a:lvl5pPr>
            <a:lvl6pPr lvl="5" rtl="0">
              <a:lnSpc>
                <a:spcPct val="100000"/>
              </a:lnSpc>
              <a:spcBef>
                <a:spcPts val="0"/>
              </a:spcBef>
              <a:spcAft>
                <a:spcPts val="0"/>
              </a:spcAft>
              <a:buSzPts val="2800"/>
              <a:buNone/>
              <a:defRPr>
                <a:solidFill>
                  <a:srgbClr val="CC3F3A"/>
                </a:solidFill>
              </a:defRPr>
            </a:lvl6pPr>
            <a:lvl7pPr lvl="6" rtl="0">
              <a:lnSpc>
                <a:spcPct val="100000"/>
              </a:lnSpc>
              <a:spcBef>
                <a:spcPts val="0"/>
              </a:spcBef>
              <a:spcAft>
                <a:spcPts val="0"/>
              </a:spcAft>
              <a:buSzPts val="2800"/>
              <a:buNone/>
              <a:defRPr>
                <a:solidFill>
                  <a:srgbClr val="CC3F3A"/>
                </a:solidFill>
              </a:defRPr>
            </a:lvl7pPr>
            <a:lvl8pPr lvl="7" rtl="0">
              <a:lnSpc>
                <a:spcPct val="100000"/>
              </a:lnSpc>
              <a:spcBef>
                <a:spcPts val="0"/>
              </a:spcBef>
              <a:spcAft>
                <a:spcPts val="0"/>
              </a:spcAft>
              <a:buSzPts val="2800"/>
              <a:buNone/>
              <a:defRPr>
                <a:solidFill>
                  <a:srgbClr val="CC3F3A"/>
                </a:solidFill>
              </a:defRPr>
            </a:lvl8pPr>
            <a:lvl9pPr lvl="8" rtl="0">
              <a:lnSpc>
                <a:spcPct val="100000"/>
              </a:lnSpc>
              <a:spcBef>
                <a:spcPts val="0"/>
              </a:spcBef>
              <a:spcAft>
                <a:spcPts val="0"/>
              </a:spcAft>
              <a:buSzPts val="2800"/>
              <a:buNone/>
              <a:defRPr>
                <a:solidFill>
                  <a:srgbClr val="CC3F3A"/>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title">
  <p:cSld name="CUSTOM_8">
    <p:spTree>
      <p:nvGrpSpPr>
        <p:cNvPr id="125" name="Shape 125"/>
        <p:cNvGrpSpPr/>
        <p:nvPr/>
      </p:nvGrpSpPr>
      <p:grpSpPr>
        <a:xfrm>
          <a:off x="0" y="0"/>
          <a:ext cx="0" cy="0"/>
          <a:chOff x="0" y="0"/>
          <a:chExt cx="0" cy="0"/>
        </a:xfrm>
      </p:grpSpPr>
      <p:sp>
        <p:nvSpPr>
          <p:cNvPr id="126" name="Google Shape;126;p17"/>
          <p:cNvSpPr txBox="1"/>
          <p:nvPr>
            <p:ph type="title"/>
          </p:nvPr>
        </p:nvSpPr>
        <p:spPr>
          <a:xfrm>
            <a:off x="299700" y="911325"/>
            <a:ext cx="85446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a:solidFill>
                  <a:srgbClr val="CC3F3A"/>
                </a:solidFill>
              </a:defRPr>
            </a:lvl1pPr>
            <a:lvl2pPr lvl="1" algn="ctr">
              <a:lnSpc>
                <a:spcPct val="100000"/>
              </a:lnSpc>
              <a:spcBef>
                <a:spcPts val="0"/>
              </a:spcBef>
              <a:spcAft>
                <a:spcPts val="0"/>
              </a:spcAft>
              <a:buSzPts val="2800"/>
              <a:buNone/>
              <a:defRPr>
                <a:solidFill>
                  <a:srgbClr val="CC3F3A"/>
                </a:solidFill>
              </a:defRPr>
            </a:lvl2pPr>
            <a:lvl3pPr lvl="2" algn="ctr">
              <a:lnSpc>
                <a:spcPct val="100000"/>
              </a:lnSpc>
              <a:spcBef>
                <a:spcPts val="0"/>
              </a:spcBef>
              <a:spcAft>
                <a:spcPts val="0"/>
              </a:spcAft>
              <a:buSzPts val="2800"/>
              <a:buNone/>
              <a:defRPr>
                <a:solidFill>
                  <a:srgbClr val="CC3F3A"/>
                </a:solidFill>
              </a:defRPr>
            </a:lvl3pPr>
            <a:lvl4pPr lvl="3" algn="ctr">
              <a:lnSpc>
                <a:spcPct val="100000"/>
              </a:lnSpc>
              <a:spcBef>
                <a:spcPts val="0"/>
              </a:spcBef>
              <a:spcAft>
                <a:spcPts val="0"/>
              </a:spcAft>
              <a:buSzPts val="2800"/>
              <a:buNone/>
              <a:defRPr>
                <a:solidFill>
                  <a:srgbClr val="CC3F3A"/>
                </a:solidFill>
              </a:defRPr>
            </a:lvl4pPr>
            <a:lvl5pPr lvl="4" algn="ctr">
              <a:lnSpc>
                <a:spcPct val="100000"/>
              </a:lnSpc>
              <a:spcBef>
                <a:spcPts val="0"/>
              </a:spcBef>
              <a:spcAft>
                <a:spcPts val="0"/>
              </a:spcAft>
              <a:buSzPts val="2800"/>
              <a:buNone/>
              <a:defRPr>
                <a:solidFill>
                  <a:srgbClr val="CC3F3A"/>
                </a:solidFill>
              </a:defRPr>
            </a:lvl5pPr>
            <a:lvl6pPr lvl="5" algn="ctr">
              <a:lnSpc>
                <a:spcPct val="100000"/>
              </a:lnSpc>
              <a:spcBef>
                <a:spcPts val="0"/>
              </a:spcBef>
              <a:spcAft>
                <a:spcPts val="0"/>
              </a:spcAft>
              <a:buSzPts val="2800"/>
              <a:buNone/>
              <a:defRPr>
                <a:solidFill>
                  <a:srgbClr val="CC3F3A"/>
                </a:solidFill>
              </a:defRPr>
            </a:lvl6pPr>
            <a:lvl7pPr lvl="6" algn="ctr">
              <a:lnSpc>
                <a:spcPct val="100000"/>
              </a:lnSpc>
              <a:spcBef>
                <a:spcPts val="0"/>
              </a:spcBef>
              <a:spcAft>
                <a:spcPts val="0"/>
              </a:spcAft>
              <a:buSzPts val="2800"/>
              <a:buNone/>
              <a:defRPr>
                <a:solidFill>
                  <a:srgbClr val="CC3F3A"/>
                </a:solidFill>
              </a:defRPr>
            </a:lvl7pPr>
            <a:lvl8pPr lvl="7" algn="ctr">
              <a:lnSpc>
                <a:spcPct val="100000"/>
              </a:lnSpc>
              <a:spcBef>
                <a:spcPts val="0"/>
              </a:spcBef>
              <a:spcAft>
                <a:spcPts val="0"/>
              </a:spcAft>
              <a:buSzPts val="2800"/>
              <a:buNone/>
              <a:defRPr>
                <a:solidFill>
                  <a:srgbClr val="CC3F3A"/>
                </a:solidFill>
              </a:defRPr>
            </a:lvl8pPr>
            <a:lvl9pPr lvl="8" algn="ctr">
              <a:lnSpc>
                <a:spcPct val="100000"/>
              </a:lnSpc>
              <a:spcBef>
                <a:spcPts val="0"/>
              </a:spcBef>
              <a:spcAft>
                <a:spcPts val="0"/>
              </a:spcAft>
              <a:buSzPts val="2800"/>
              <a:buNone/>
              <a:defRPr>
                <a:solidFill>
                  <a:srgbClr val="CC3F3A"/>
                </a:solidFill>
              </a:defRPr>
            </a:lvl9pPr>
          </a:lstStyle>
          <a:p/>
        </p:txBody>
      </p:sp>
      <p:sp>
        <p:nvSpPr>
          <p:cNvPr id="127" name="Google Shape;127;p17"/>
          <p:cNvSpPr/>
          <p:nvPr/>
        </p:nvSpPr>
        <p:spPr>
          <a:xfrm>
            <a:off x="-9100" y="-9100"/>
            <a:ext cx="2865900" cy="464100"/>
          </a:xfrm>
          <a:prstGeom prst="rect">
            <a:avLst/>
          </a:pr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17"/>
          <p:cNvSpPr/>
          <p:nvPr/>
        </p:nvSpPr>
        <p:spPr>
          <a:xfrm>
            <a:off x="2247325" y="-18200"/>
            <a:ext cx="6896700" cy="282000"/>
          </a:xfrm>
          <a:prstGeom prst="rect">
            <a:avLst/>
          </a:prstGeom>
          <a:solidFill>
            <a:srgbClr val="CC3F3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six columns and gray title">
  <p:cSld name="CUSTOM_4">
    <p:spTree>
      <p:nvGrpSpPr>
        <p:cNvPr id="129" name="Shape 129"/>
        <p:cNvGrpSpPr/>
        <p:nvPr/>
      </p:nvGrpSpPr>
      <p:grpSpPr>
        <a:xfrm>
          <a:off x="0" y="0"/>
          <a:ext cx="0" cy="0"/>
          <a:chOff x="0" y="0"/>
          <a:chExt cx="0" cy="0"/>
        </a:xfrm>
      </p:grpSpPr>
      <p:sp>
        <p:nvSpPr>
          <p:cNvPr id="130" name="Google Shape;130;p18"/>
          <p:cNvSpPr txBox="1"/>
          <p:nvPr>
            <p:ph type="title"/>
          </p:nvPr>
        </p:nvSpPr>
        <p:spPr>
          <a:xfrm>
            <a:off x="208200" y="249225"/>
            <a:ext cx="4805100" cy="851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434343"/>
              </a:buClr>
              <a:buSzPts val="2400"/>
              <a:buNone/>
              <a:defRPr sz="2400">
                <a:solidFill>
                  <a:srgbClr val="434343"/>
                </a:solidFill>
              </a:defRPr>
            </a:lvl1pPr>
            <a:lvl2pPr lvl="1" algn="ctr">
              <a:lnSpc>
                <a:spcPct val="100000"/>
              </a:lnSpc>
              <a:spcBef>
                <a:spcPts val="0"/>
              </a:spcBef>
              <a:spcAft>
                <a:spcPts val="0"/>
              </a:spcAft>
              <a:buClr>
                <a:srgbClr val="A0A0A0"/>
              </a:buClr>
              <a:buSzPts val="2400"/>
              <a:buNone/>
              <a:defRPr sz="2400">
                <a:solidFill>
                  <a:srgbClr val="A0A0A0"/>
                </a:solidFill>
              </a:defRPr>
            </a:lvl2pPr>
            <a:lvl3pPr lvl="2" algn="ctr">
              <a:lnSpc>
                <a:spcPct val="100000"/>
              </a:lnSpc>
              <a:spcBef>
                <a:spcPts val="0"/>
              </a:spcBef>
              <a:spcAft>
                <a:spcPts val="0"/>
              </a:spcAft>
              <a:buClr>
                <a:srgbClr val="A0A0A0"/>
              </a:buClr>
              <a:buSzPts val="2400"/>
              <a:buNone/>
              <a:defRPr sz="2400">
                <a:solidFill>
                  <a:srgbClr val="A0A0A0"/>
                </a:solidFill>
              </a:defRPr>
            </a:lvl3pPr>
            <a:lvl4pPr lvl="3" algn="ctr">
              <a:lnSpc>
                <a:spcPct val="100000"/>
              </a:lnSpc>
              <a:spcBef>
                <a:spcPts val="0"/>
              </a:spcBef>
              <a:spcAft>
                <a:spcPts val="0"/>
              </a:spcAft>
              <a:buClr>
                <a:srgbClr val="A0A0A0"/>
              </a:buClr>
              <a:buSzPts val="2400"/>
              <a:buNone/>
              <a:defRPr sz="2400">
                <a:solidFill>
                  <a:srgbClr val="A0A0A0"/>
                </a:solidFill>
              </a:defRPr>
            </a:lvl4pPr>
            <a:lvl5pPr lvl="4" algn="ctr">
              <a:lnSpc>
                <a:spcPct val="100000"/>
              </a:lnSpc>
              <a:spcBef>
                <a:spcPts val="0"/>
              </a:spcBef>
              <a:spcAft>
                <a:spcPts val="0"/>
              </a:spcAft>
              <a:buClr>
                <a:srgbClr val="A0A0A0"/>
              </a:buClr>
              <a:buSzPts val="2400"/>
              <a:buNone/>
              <a:defRPr sz="2400">
                <a:solidFill>
                  <a:srgbClr val="A0A0A0"/>
                </a:solidFill>
              </a:defRPr>
            </a:lvl5pPr>
            <a:lvl6pPr lvl="5" algn="ctr">
              <a:lnSpc>
                <a:spcPct val="100000"/>
              </a:lnSpc>
              <a:spcBef>
                <a:spcPts val="0"/>
              </a:spcBef>
              <a:spcAft>
                <a:spcPts val="0"/>
              </a:spcAft>
              <a:buClr>
                <a:srgbClr val="A0A0A0"/>
              </a:buClr>
              <a:buSzPts val="2400"/>
              <a:buNone/>
              <a:defRPr sz="2400">
                <a:solidFill>
                  <a:srgbClr val="A0A0A0"/>
                </a:solidFill>
              </a:defRPr>
            </a:lvl6pPr>
            <a:lvl7pPr lvl="6" algn="ctr">
              <a:lnSpc>
                <a:spcPct val="100000"/>
              </a:lnSpc>
              <a:spcBef>
                <a:spcPts val="0"/>
              </a:spcBef>
              <a:spcAft>
                <a:spcPts val="0"/>
              </a:spcAft>
              <a:buClr>
                <a:srgbClr val="A0A0A0"/>
              </a:buClr>
              <a:buSzPts val="2400"/>
              <a:buNone/>
              <a:defRPr sz="2400">
                <a:solidFill>
                  <a:srgbClr val="A0A0A0"/>
                </a:solidFill>
              </a:defRPr>
            </a:lvl7pPr>
            <a:lvl8pPr lvl="7" algn="ctr">
              <a:lnSpc>
                <a:spcPct val="100000"/>
              </a:lnSpc>
              <a:spcBef>
                <a:spcPts val="0"/>
              </a:spcBef>
              <a:spcAft>
                <a:spcPts val="0"/>
              </a:spcAft>
              <a:buClr>
                <a:srgbClr val="A0A0A0"/>
              </a:buClr>
              <a:buSzPts val="2400"/>
              <a:buNone/>
              <a:defRPr sz="2400">
                <a:solidFill>
                  <a:srgbClr val="A0A0A0"/>
                </a:solidFill>
              </a:defRPr>
            </a:lvl8pPr>
            <a:lvl9pPr lvl="8" algn="ctr">
              <a:lnSpc>
                <a:spcPct val="100000"/>
              </a:lnSpc>
              <a:spcBef>
                <a:spcPts val="0"/>
              </a:spcBef>
              <a:spcAft>
                <a:spcPts val="0"/>
              </a:spcAft>
              <a:buClr>
                <a:srgbClr val="A0A0A0"/>
              </a:buClr>
              <a:buSzPts val="2400"/>
              <a:buNone/>
              <a:defRPr sz="2400">
                <a:solidFill>
                  <a:srgbClr val="A0A0A0"/>
                </a:solidFill>
              </a:defRPr>
            </a:lvl9pPr>
          </a:lstStyle>
          <a:p/>
        </p:txBody>
      </p:sp>
      <p:sp>
        <p:nvSpPr>
          <p:cNvPr id="131" name="Google Shape;131;p18"/>
          <p:cNvSpPr txBox="1"/>
          <p:nvPr>
            <p:ph idx="1" type="subTitle"/>
          </p:nvPr>
        </p:nvSpPr>
        <p:spPr>
          <a:xfrm>
            <a:off x="1015950" y="1895775"/>
            <a:ext cx="2058000" cy="4641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sz="1400">
                <a:solidFill>
                  <a:srgbClr val="CC3F3A"/>
                </a:solidFill>
              </a:defRPr>
            </a:lvl1pPr>
            <a:lvl2pPr lvl="1" rtl="0">
              <a:spcBef>
                <a:spcPts val="0"/>
              </a:spcBef>
              <a:spcAft>
                <a:spcPts val="0"/>
              </a:spcAft>
              <a:buNone/>
              <a:defRPr b="1" sz="1400">
                <a:solidFill>
                  <a:srgbClr val="CC3F3A"/>
                </a:solidFill>
              </a:defRPr>
            </a:lvl2pPr>
            <a:lvl3pPr lvl="2" rtl="0">
              <a:spcBef>
                <a:spcPts val="0"/>
              </a:spcBef>
              <a:spcAft>
                <a:spcPts val="0"/>
              </a:spcAft>
              <a:buNone/>
              <a:defRPr b="1" sz="1400">
                <a:solidFill>
                  <a:srgbClr val="CC3F3A"/>
                </a:solidFill>
              </a:defRPr>
            </a:lvl3pPr>
            <a:lvl4pPr lvl="3" rtl="0">
              <a:spcBef>
                <a:spcPts val="0"/>
              </a:spcBef>
              <a:spcAft>
                <a:spcPts val="0"/>
              </a:spcAft>
              <a:buNone/>
              <a:defRPr b="1" sz="1400">
                <a:solidFill>
                  <a:srgbClr val="CC3F3A"/>
                </a:solidFill>
              </a:defRPr>
            </a:lvl4pPr>
            <a:lvl5pPr lvl="4" rtl="0">
              <a:spcBef>
                <a:spcPts val="0"/>
              </a:spcBef>
              <a:spcAft>
                <a:spcPts val="0"/>
              </a:spcAft>
              <a:buNone/>
              <a:defRPr b="1" sz="1400">
                <a:solidFill>
                  <a:srgbClr val="CC3F3A"/>
                </a:solidFill>
              </a:defRPr>
            </a:lvl5pPr>
            <a:lvl6pPr lvl="5" rtl="0">
              <a:spcBef>
                <a:spcPts val="0"/>
              </a:spcBef>
              <a:spcAft>
                <a:spcPts val="0"/>
              </a:spcAft>
              <a:buNone/>
              <a:defRPr b="1" sz="1400">
                <a:solidFill>
                  <a:srgbClr val="CC3F3A"/>
                </a:solidFill>
              </a:defRPr>
            </a:lvl6pPr>
            <a:lvl7pPr lvl="6" rtl="0">
              <a:spcBef>
                <a:spcPts val="0"/>
              </a:spcBef>
              <a:spcAft>
                <a:spcPts val="0"/>
              </a:spcAft>
              <a:buNone/>
              <a:defRPr b="1" sz="1400">
                <a:solidFill>
                  <a:srgbClr val="CC3F3A"/>
                </a:solidFill>
              </a:defRPr>
            </a:lvl7pPr>
            <a:lvl8pPr lvl="7" rtl="0">
              <a:spcBef>
                <a:spcPts val="0"/>
              </a:spcBef>
              <a:spcAft>
                <a:spcPts val="0"/>
              </a:spcAft>
              <a:buNone/>
              <a:defRPr b="1" sz="1400">
                <a:solidFill>
                  <a:srgbClr val="CC3F3A"/>
                </a:solidFill>
              </a:defRPr>
            </a:lvl8pPr>
            <a:lvl9pPr lvl="8" rtl="0">
              <a:spcBef>
                <a:spcPts val="0"/>
              </a:spcBef>
              <a:spcAft>
                <a:spcPts val="0"/>
              </a:spcAft>
              <a:buNone/>
              <a:defRPr b="1" sz="1400">
                <a:solidFill>
                  <a:srgbClr val="CC3F3A"/>
                </a:solidFill>
              </a:defRPr>
            </a:lvl9pPr>
          </a:lstStyle>
          <a:p/>
        </p:txBody>
      </p:sp>
      <p:sp>
        <p:nvSpPr>
          <p:cNvPr id="132" name="Google Shape;132;p18"/>
          <p:cNvSpPr txBox="1"/>
          <p:nvPr>
            <p:ph idx="2" type="subTitle"/>
          </p:nvPr>
        </p:nvSpPr>
        <p:spPr>
          <a:xfrm>
            <a:off x="1015950" y="2232025"/>
            <a:ext cx="1807800" cy="12864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200">
                <a:solidFill>
                  <a:srgbClr val="999999"/>
                </a:solidFill>
              </a:defRPr>
            </a:lvl1pPr>
            <a:lvl2pPr lvl="1" rtl="0">
              <a:spcBef>
                <a:spcPts val="0"/>
              </a:spcBef>
              <a:spcAft>
                <a:spcPts val="0"/>
              </a:spcAft>
              <a:buNone/>
              <a:defRPr sz="1200">
                <a:solidFill>
                  <a:srgbClr val="999999"/>
                </a:solidFill>
              </a:defRPr>
            </a:lvl2pPr>
            <a:lvl3pPr lvl="2" rtl="0">
              <a:spcBef>
                <a:spcPts val="0"/>
              </a:spcBef>
              <a:spcAft>
                <a:spcPts val="0"/>
              </a:spcAft>
              <a:buNone/>
              <a:defRPr sz="1200">
                <a:solidFill>
                  <a:srgbClr val="999999"/>
                </a:solidFill>
              </a:defRPr>
            </a:lvl3pPr>
            <a:lvl4pPr lvl="3" rtl="0">
              <a:spcBef>
                <a:spcPts val="0"/>
              </a:spcBef>
              <a:spcAft>
                <a:spcPts val="0"/>
              </a:spcAft>
              <a:buNone/>
              <a:defRPr sz="1200">
                <a:solidFill>
                  <a:srgbClr val="999999"/>
                </a:solidFill>
              </a:defRPr>
            </a:lvl4pPr>
            <a:lvl5pPr lvl="4" rtl="0">
              <a:spcBef>
                <a:spcPts val="0"/>
              </a:spcBef>
              <a:spcAft>
                <a:spcPts val="0"/>
              </a:spcAft>
              <a:buNone/>
              <a:defRPr sz="1200">
                <a:solidFill>
                  <a:srgbClr val="999999"/>
                </a:solidFill>
              </a:defRPr>
            </a:lvl5pPr>
            <a:lvl6pPr lvl="5" rtl="0">
              <a:spcBef>
                <a:spcPts val="0"/>
              </a:spcBef>
              <a:spcAft>
                <a:spcPts val="0"/>
              </a:spcAft>
              <a:buNone/>
              <a:defRPr sz="1200">
                <a:solidFill>
                  <a:srgbClr val="999999"/>
                </a:solidFill>
              </a:defRPr>
            </a:lvl6pPr>
            <a:lvl7pPr lvl="6" rtl="0">
              <a:spcBef>
                <a:spcPts val="0"/>
              </a:spcBef>
              <a:spcAft>
                <a:spcPts val="0"/>
              </a:spcAft>
              <a:buNone/>
              <a:defRPr sz="1200">
                <a:solidFill>
                  <a:srgbClr val="999999"/>
                </a:solidFill>
              </a:defRPr>
            </a:lvl7pPr>
            <a:lvl8pPr lvl="7" rtl="0">
              <a:spcBef>
                <a:spcPts val="0"/>
              </a:spcBef>
              <a:spcAft>
                <a:spcPts val="0"/>
              </a:spcAft>
              <a:buNone/>
              <a:defRPr sz="1200">
                <a:solidFill>
                  <a:srgbClr val="999999"/>
                </a:solidFill>
              </a:defRPr>
            </a:lvl8pPr>
            <a:lvl9pPr lvl="8" rtl="0">
              <a:spcBef>
                <a:spcPts val="0"/>
              </a:spcBef>
              <a:spcAft>
                <a:spcPts val="0"/>
              </a:spcAft>
              <a:buNone/>
              <a:defRPr sz="1200">
                <a:solidFill>
                  <a:srgbClr val="999999"/>
                </a:solidFill>
              </a:defRPr>
            </a:lvl9pPr>
          </a:lstStyle>
          <a:p/>
        </p:txBody>
      </p:sp>
      <p:sp>
        <p:nvSpPr>
          <p:cNvPr id="133" name="Google Shape;133;p18"/>
          <p:cNvSpPr txBox="1"/>
          <p:nvPr>
            <p:ph idx="3" type="subTitle"/>
          </p:nvPr>
        </p:nvSpPr>
        <p:spPr>
          <a:xfrm>
            <a:off x="3482250" y="1895775"/>
            <a:ext cx="2342700" cy="4641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sz="1400"/>
            </a:lvl1pPr>
            <a:lvl2pPr lvl="1" rtl="0">
              <a:spcBef>
                <a:spcPts val="0"/>
              </a:spcBef>
              <a:spcAft>
                <a:spcPts val="0"/>
              </a:spcAft>
              <a:buNone/>
              <a:defRPr b="1" sz="1400"/>
            </a:lvl2pPr>
            <a:lvl3pPr lvl="2" rtl="0">
              <a:spcBef>
                <a:spcPts val="0"/>
              </a:spcBef>
              <a:spcAft>
                <a:spcPts val="0"/>
              </a:spcAft>
              <a:buNone/>
              <a:defRPr b="1" sz="1400"/>
            </a:lvl3pPr>
            <a:lvl4pPr lvl="3" rtl="0">
              <a:spcBef>
                <a:spcPts val="0"/>
              </a:spcBef>
              <a:spcAft>
                <a:spcPts val="0"/>
              </a:spcAft>
              <a:buNone/>
              <a:defRPr b="1" sz="1400"/>
            </a:lvl4pPr>
            <a:lvl5pPr lvl="4" rtl="0">
              <a:spcBef>
                <a:spcPts val="0"/>
              </a:spcBef>
              <a:spcAft>
                <a:spcPts val="0"/>
              </a:spcAft>
              <a:buNone/>
              <a:defRPr b="1" sz="1400"/>
            </a:lvl5pPr>
            <a:lvl6pPr lvl="5" rtl="0">
              <a:spcBef>
                <a:spcPts val="0"/>
              </a:spcBef>
              <a:spcAft>
                <a:spcPts val="0"/>
              </a:spcAft>
              <a:buNone/>
              <a:defRPr b="1" sz="1400"/>
            </a:lvl6pPr>
            <a:lvl7pPr lvl="6" rtl="0">
              <a:spcBef>
                <a:spcPts val="0"/>
              </a:spcBef>
              <a:spcAft>
                <a:spcPts val="0"/>
              </a:spcAft>
              <a:buNone/>
              <a:defRPr b="1" sz="1400"/>
            </a:lvl7pPr>
            <a:lvl8pPr lvl="7" rtl="0">
              <a:spcBef>
                <a:spcPts val="0"/>
              </a:spcBef>
              <a:spcAft>
                <a:spcPts val="0"/>
              </a:spcAft>
              <a:buNone/>
              <a:defRPr b="1" sz="1400"/>
            </a:lvl8pPr>
            <a:lvl9pPr lvl="8" rtl="0">
              <a:spcBef>
                <a:spcPts val="0"/>
              </a:spcBef>
              <a:spcAft>
                <a:spcPts val="0"/>
              </a:spcAft>
              <a:buNone/>
              <a:defRPr b="1" sz="1400"/>
            </a:lvl9pPr>
          </a:lstStyle>
          <a:p/>
        </p:txBody>
      </p:sp>
      <p:sp>
        <p:nvSpPr>
          <p:cNvPr id="134" name="Google Shape;134;p18"/>
          <p:cNvSpPr txBox="1"/>
          <p:nvPr>
            <p:ph idx="4" type="subTitle"/>
          </p:nvPr>
        </p:nvSpPr>
        <p:spPr>
          <a:xfrm>
            <a:off x="3482250" y="2232025"/>
            <a:ext cx="1807800" cy="12864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200">
                <a:solidFill>
                  <a:srgbClr val="999999"/>
                </a:solidFill>
              </a:defRPr>
            </a:lvl1pPr>
            <a:lvl2pPr lvl="1" rtl="0">
              <a:spcBef>
                <a:spcPts val="0"/>
              </a:spcBef>
              <a:spcAft>
                <a:spcPts val="0"/>
              </a:spcAft>
              <a:buNone/>
              <a:defRPr sz="1200">
                <a:solidFill>
                  <a:srgbClr val="999999"/>
                </a:solidFill>
              </a:defRPr>
            </a:lvl2pPr>
            <a:lvl3pPr lvl="2" rtl="0">
              <a:spcBef>
                <a:spcPts val="0"/>
              </a:spcBef>
              <a:spcAft>
                <a:spcPts val="0"/>
              </a:spcAft>
              <a:buNone/>
              <a:defRPr sz="1200">
                <a:solidFill>
                  <a:srgbClr val="999999"/>
                </a:solidFill>
              </a:defRPr>
            </a:lvl3pPr>
            <a:lvl4pPr lvl="3" rtl="0">
              <a:spcBef>
                <a:spcPts val="0"/>
              </a:spcBef>
              <a:spcAft>
                <a:spcPts val="0"/>
              </a:spcAft>
              <a:buNone/>
              <a:defRPr sz="1200">
                <a:solidFill>
                  <a:srgbClr val="999999"/>
                </a:solidFill>
              </a:defRPr>
            </a:lvl4pPr>
            <a:lvl5pPr lvl="4" rtl="0">
              <a:spcBef>
                <a:spcPts val="0"/>
              </a:spcBef>
              <a:spcAft>
                <a:spcPts val="0"/>
              </a:spcAft>
              <a:buNone/>
              <a:defRPr sz="1200">
                <a:solidFill>
                  <a:srgbClr val="999999"/>
                </a:solidFill>
              </a:defRPr>
            </a:lvl5pPr>
            <a:lvl6pPr lvl="5" rtl="0">
              <a:spcBef>
                <a:spcPts val="0"/>
              </a:spcBef>
              <a:spcAft>
                <a:spcPts val="0"/>
              </a:spcAft>
              <a:buNone/>
              <a:defRPr sz="1200">
                <a:solidFill>
                  <a:srgbClr val="999999"/>
                </a:solidFill>
              </a:defRPr>
            </a:lvl6pPr>
            <a:lvl7pPr lvl="6" rtl="0">
              <a:spcBef>
                <a:spcPts val="0"/>
              </a:spcBef>
              <a:spcAft>
                <a:spcPts val="0"/>
              </a:spcAft>
              <a:buNone/>
              <a:defRPr sz="1200">
                <a:solidFill>
                  <a:srgbClr val="999999"/>
                </a:solidFill>
              </a:defRPr>
            </a:lvl7pPr>
            <a:lvl8pPr lvl="7" rtl="0">
              <a:spcBef>
                <a:spcPts val="0"/>
              </a:spcBef>
              <a:spcAft>
                <a:spcPts val="0"/>
              </a:spcAft>
              <a:buNone/>
              <a:defRPr sz="1200">
                <a:solidFill>
                  <a:srgbClr val="999999"/>
                </a:solidFill>
              </a:defRPr>
            </a:lvl8pPr>
            <a:lvl9pPr lvl="8" rtl="0">
              <a:spcBef>
                <a:spcPts val="0"/>
              </a:spcBef>
              <a:spcAft>
                <a:spcPts val="0"/>
              </a:spcAft>
              <a:buNone/>
              <a:defRPr sz="1200">
                <a:solidFill>
                  <a:srgbClr val="999999"/>
                </a:solidFill>
              </a:defRPr>
            </a:lvl9pPr>
          </a:lstStyle>
          <a:p/>
        </p:txBody>
      </p:sp>
      <p:sp>
        <p:nvSpPr>
          <p:cNvPr id="135" name="Google Shape;135;p18"/>
          <p:cNvSpPr txBox="1"/>
          <p:nvPr>
            <p:ph idx="5" type="subTitle"/>
          </p:nvPr>
        </p:nvSpPr>
        <p:spPr>
          <a:xfrm>
            <a:off x="1015950" y="3289825"/>
            <a:ext cx="2058000" cy="4641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sz="1400"/>
            </a:lvl1pPr>
            <a:lvl2pPr lvl="1" rtl="0">
              <a:spcBef>
                <a:spcPts val="0"/>
              </a:spcBef>
              <a:spcAft>
                <a:spcPts val="0"/>
              </a:spcAft>
              <a:buNone/>
              <a:defRPr b="1" sz="1400"/>
            </a:lvl2pPr>
            <a:lvl3pPr lvl="2" rtl="0">
              <a:spcBef>
                <a:spcPts val="0"/>
              </a:spcBef>
              <a:spcAft>
                <a:spcPts val="0"/>
              </a:spcAft>
              <a:buNone/>
              <a:defRPr b="1" sz="1400"/>
            </a:lvl3pPr>
            <a:lvl4pPr lvl="3" rtl="0">
              <a:spcBef>
                <a:spcPts val="0"/>
              </a:spcBef>
              <a:spcAft>
                <a:spcPts val="0"/>
              </a:spcAft>
              <a:buNone/>
              <a:defRPr b="1" sz="1400"/>
            </a:lvl4pPr>
            <a:lvl5pPr lvl="4" rtl="0">
              <a:spcBef>
                <a:spcPts val="0"/>
              </a:spcBef>
              <a:spcAft>
                <a:spcPts val="0"/>
              </a:spcAft>
              <a:buNone/>
              <a:defRPr b="1" sz="1400"/>
            </a:lvl5pPr>
            <a:lvl6pPr lvl="5" rtl="0">
              <a:spcBef>
                <a:spcPts val="0"/>
              </a:spcBef>
              <a:spcAft>
                <a:spcPts val="0"/>
              </a:spcAft>
              <a:buNone/>
              <a:defRPr b="1" sz="1400"/>
            </a:lvl6pPr>
            <a:lvl7pPr lvl="6" rtl="0">
              <a:spcBef>
                <a:spcPts val="0"/>
              </a:spcBef>
              <a:spcAft>
                <a:spcPts val="0"/>
              </a:spcAft>
              <a:buNone/>
              <a:defRPr b="1" sz="1400"/>
            </a:lvl7pPr>
            <a:lvl8pPr lvl="7" rtl="0">
              <a:spcBef>
                <a:spcPts val="0"/>
              </a:spcBef>
              <a:spcAft>
                <a:spcPts val="0"/>
              </a:spcAft>
              <a:buNone/>
              <a:defRPr b="1" sz="1400"/>
            </a:lvl8pPr>
            <a:lvl9pPr lvl="8" rtl="0">
              <a:spcBef>
                <a:spcPts val="0"/>
              </a:spcBef>
              <a:spcAft>
                <a:spcPts val="0"/>
              </a:spcAft>
              <a:buNone/>
              <a:defRPr b="1" sz="1400"/>
            </a:lvl9pPr>
          </a:lstStyle>
          <a:p/>
        </p:txBody>
      </p:sp>
      <p:sp>
        <p:nvSpPr>
          <p:cNvPr id="136" name="Google Shape;136;p18"/>
          <p:cNvSpPr txBox="1"/>
          <p:nvPr>
            <p:ph idx="6" type="subTitle"/>
          </p:nvPr>
        </p:nvSpPr>
        <p:spPr>
          <a:xfrm>
            <a:off x="1015950" y="3626075"/>
            <a:ext cx="1807800" cy="12864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200">
                <a:solidFill>
                  <a:srgbClr val="999999"/>
                </a:solidFill>
              </a:defRPr>
            </a:lvl1pPr>
            <a:lvl2pPr lvl="1" rtl="0">
              <a:spcBef>
                <a:spcPts val="0"/>
              </a:spcBef>
              <a:spcAft>
                <a:spcPts val="0"/>
              </a:spcAft>
              <a:buNone/>
              <a:defRPr sz="1200">
                <a:solidFill>
                  <a:srgbClr val="999999"/>
                </a:solidFill>
              </a:defRPr>
            </a:lvl2pPr>
            <a:lvl3pPr lvl="2" rtl="0">
              <a:spcBef>
                <a:spcPts val="0"/>
              </a:spcBef>
              <a:spcAft>
                <a:spcPts val="0"/>
              </a:spcAft>
              <a:buNone/>
              <a:defRPr sz="1200">
                <a:solidFill>
                  <a:srgbClr val="999999"/>
                </a:solidFill>
              </a:defRPr>
            </a:lvl3pPr>
            <a:lvl4pPr lvl="3" rtl="0">
              <a:spcBef>
                <a:spcPts val="0"/>
              </a:spcBef>
              <a:spcAft>
                <a:spcPts val="0"/>
              </a:spcAft>
              <a:buNone/>
              <a:defRPr sz="1200">
                <a:solidFill>
                  <a:srgbClr val="999999"/>
                </a:solidFill>
              </a:defRPr>
            </a:lvl4pPr>
            <a:lvl5pPr lvl="4" rtl="0">
              <a:spcBef>
                <a:spcPts val="0"/>
              </a:spcBef>
              <a:spcAft>
                <a:spcPts val="0"/>
              </a:spcAft>
              <a:buNone/>
              <a:defRPr sz="1200">
                <a:solidFill>
                  <a:srgbClr val="999999"/>
                </a:solidFill>
              </a:defRPr>
            </a:lvl5pPr>
            <a:lvl6pPr lvl="5" rtl="0">
              <a:spcBef>
                <a:spcPts val="0"/>
              </a:spcBef>
              <a:spcAft>
                <a:spcPts val="0"/>
              </a:spcAft>
              <a:buNone/>
              <a:defRPr sz="1200">
                <a:solidFill>
                  <a:srgbClr val="999999"/>
                </a:solidFill>
              </a:defRPr>
            </a:lvl6pPr>
            <a:lvl7pPr lvl="6" rtl="0">
              <a:spcBef>
                <a:spcPts val="0"/>
              </a:spcBef>
              <a:spcAft>
                <a:spcPts val="0"/>
              </a:spcAft>
              <a:buNone/>
              <a:defRPr sz="1200">
                <a:solidFill>
                  <a:srgbClr val="999999"/>
                </a:solidFill>
              </a:defRPr>
            </a:lvl7pPr>
            <a:lvl8pPr lvl="7" rtl="0">
              <a:spcBef>
                <a:spcPts val="0"/>
              </a:spcBef>
              <a:spcAft>
                <a:spcPts val="0"/>
              </a:spcAft>
              <a:buNone/>
              <a:defRPr sz="1200">
                <a:solidFill>
                  <a:srgbClr val="999999"/>
                </a:solidFill>
              </a:defRPr>
            </a:lvl8pPr>
            <a:lvl9pPr lvl="8" rtl="0">
              <a:spcBef>
                <a:spcPts val="0"/>
              </a:spcBef>
              <a:spcAft>
                <a:spcPts val="0"/>
              </a:spcAft>
              <a:buNone/>
              <a:defRPr sz="1200">
                <a:solidFill>
                  <a:srgbClr val="999999"/>
                </a:solidFill>
              </a:defRPr>
            </a:lvl9pPr>
          </a:lstStyle>
          <a:p/>
        </p:txBody>
      </p:sp>
      <p:sp>
        <p:nvSpPr>
          <p:cNvPr id="137" name="Google Shape;137;p18"/>
          <p:cNvSpPr txBox="1"/>
          <p:nvPr>
            <p:ph idx="7" type="subTitle"/>
          </p:nvPr>
        </p:nvSpPr>
        <p:spPr>
          <a:xfrm>
            <a:off x="3482250" y="3289825"/>
            <a:ext cx="2342700" cy="4641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sz="1400">
                <a:solidFill>
                  <a:srgbClr val="CC3F3A"/>
                </a:solidFill>
              </a:defRPr>
            </a:lvl1pPr>
            <a:lvl2pPr lvl="1" rtl="0">
              <a:spcBef>
                <a:spcPts val="0"/>
              </a:spcBef>
              <a:spcAft>
                <a:spcPts val="0"/>
              </a:spcAft>
              <a:buNone/>
              <a:defRPr b="1" sz="1400">
                <a:solidFill>
                  <a:srgbClr val="CC3F3A"/>
                </a:solidFill>
              </a:defRPr>
            </a:lvl2pPr>
            <a:lvl3pPr lvl="2" rtl="0">
              <a:spcBef>
                <a:spcPts val="0"/>
              </a:spcBef>
              <a:spcAft>
                <a:spcPts val="0"/>
              </a:spcAft>
              <a:buNone/>
              <a:defRPr b="1" sz="1400">
                <a:solidFill>
                  <a:srgbClr val="CC3F3A"/>
                </a:solidFill>
              </a:defRPr>
            </a:lvl3pPr>
            <a:lvl4pPr lvl="3" rtl="0">
              <a:spcBef>
                <a:spcPts val="0"/>
              </a:spcBef>
              <a:spcAft>
                <a:spcPts val="0"/>
              </a:spcAft>
              <a:buNone/>
              <a:defRPr b="1" sz="1400">
                <a:solidFill>
                  <a:srgbClr val="CC3F3A"/>
                </a:solidFill>
              </a:defRPr>
            </a:lvl4pPr>
            <a:lvl5pPr lvl="4" rtl="0">
              <a:spcBef>
                <a:spcPts val="0"/>
              </a:spcBef>
              <a:spcAft>
                <a:spcPts val="0"/>
              </a:spcAft>
              <a:buNone/>
              <a:defRPr b="1" sz="1400">
                <a:solidFill>
                  <a:srgbClr val="CC3F3A"/>
                </a:solidFill>
              </a:defRPr>
            </a:lvl5pPr>
            <a:lvl6pPr lvl="5" rtl="0">
              <a:spcBef>
                <a:spcPts val="0"/>
              </a:spcBef>
              <a:spcAft>
                <a:spcPts val="0"/>
              </a:spcAft>
              <a:buNone/>
              <a:defRPr b="1" sz="1400">
                <a:solidFill>
                  <a:srgbClr val="CC3F3A"/>
                </a:solidFill>
              </a:defRPr>
            </a:lvl6pPr>
            <a:lvl7pPr lvl="6" rtl="0">
              <a:spcBef>
                <a:spcPts val="0"/>
              </a:spcBef>
              <a:spcAft>
                <a:spcPts val="0"/>
              </a:spcAft>
              <a:buNone/>
              <a:defRPr b="1" sz="1400">
                <a:solidFill>
                  <a:srgbClr val="CC3F3A"/>
                </a:solidFill>
              </a:defRPr>
            </a:lvl7pPr>
            <a:lvl8pPr lvl="7" rtl="0">
              <a:spcBef>
                <a:spcPts val="0"/>
              </a:spcBef>
              <a:spcAft>
                <a:spcPts val="0"/>
              </a:spcAft>
              <a:buNone/>
              <a:defRPr b="1" sz="1400">
                <a:solidFill>
                  <a:srgbClr val="CC3F3A"/>
                </a:solidFill>
              </a:defRPr>
            </a:lvl8pPr>
            <a:lvl9pPr lvl="8" rtl="0">
              <a:spcBef>
                <a:spcPts val="0"/>
              </a:spcBef>
              <a:spcAft>
                <a:spcPts val="0"/>
              </a:spcAft>
              <a:buNone/>
              <a:defRPr b="1" sz="1400">
                <a:solidFill>
                  <a:srgbClr val="CC3F3A"/>
                </a:solidFill>
              </a:defRPr>
            </a:lvl9pPr>
          </a:lstStyle>
          <a:p/>
        </p:txBody>
      </p:sp>
      <p:sp>
        <p:nvSpPr>
          <p:cNvPr id="138" name="Google Shape;138;p18"/>
          <p:cNvSpPr txBox="1"/>
          <p:nvPr>
            <p:ph idx="8" type="subTitle"/>
          </p:nvPr>
        </p:nvSpPr>
        <p:spPr>
          <a:xfrm>
            <a:off x="3482250" y="3626075"/>
            <a:ext cx="1807800" cy="12864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200">
                <a:solidFill>
                  <a:srgbClr val="999999"/>
                </a:solidFill>
              </a:defRPr>
            </a:lvl1pPr>
            <a:lvl2pPr lvl="1" rtl="0">
              <a:spcBef>
                <a:spcPts val="0"/>
              </a:spcBef>
              <a:spcAft>
                <a:spcPts val="0"/>
              </a:spcAft>
              <a:buNone/>
              <a:defRPr sz="1200">
                <a:solidFill>
                  <a:srgbClr val="999999"/>
                </a:solidFill>
              </a:defRPr>
            </a:lvl2pPr>
            <a:lvl3pPr lvl="2" rtl="0">
              <a:spcBef>
                <a:spcPts val="0"/>
              </a:spcBef>
              <a:spcAft>
                <a:spcPts val="0"/>
              </a:spcAft>
              <a:buNone/>
              <a:defRPr sz="1200">
                <a:solidFill>
                  <a:srgbClr val="999999"/>
                </a:solidFill>
              </a:defRPr>
            </a:lvl3pPr>
            <a:lvl4pPr lvl="3" rtl="0">
              <a:spcBef>
                <a:spcPts val="0"/>
              </a:spcBef>
              <a:spcAft>
                <a:spcPts val="0"/>
              </a:spcAft>
              <a:buNone/>
              <a:defRPr sz="1200">
                <a:solidFill>
                  <a:srgbClr val="999999"/>
                </a:solidFill>
              </a:defRPr>
            </a:lvl4pPr>
            <a:lvl5pPr lvl="4" rtl="0">
              <a:spcBef>
                <a:spcPts val="0"/>
              </a:spcBef>
              <a:spcAft>
                <a:spcPts val="0"/>
              </a:spcAft>
              <a:buNone/>
              <a:defRPr sz="1200">
                <a:solidFill>
                  <a:srgbClr val="999999"/>
                </a:solidFill>
              </a:defRPr>
            </a:lvl5pPr>
            <a:lvl6pPr lvl="5" rtl="0">
              <a:spcBef>
                <a:spcPts val="0"/>
              </a:spcBef>
              <a:spcAft>
                <a:spcPts val="0"/>
              </a:spcAft>
              <a:buNone/>
              <a:defRPr sz="1200">
                <a:solidFill>
                  <a:srgbClr val="999999"/>
                </a:solidFill>
              </a:defRPr>
            </a:lvl6pPr>
            <a:lvl7pPr lvl="6" rtl="0">
              <a:spcBef>
                <a:spcPts val="0"/>
              </a:spcBef>
              <a:spcAft>
                <a:spcPts val="0"/>
              </a:spcAft>
              <a:buNone/>
              <a:defRPr sz="1200">
                <a:solidFill>
                  <a:srgbClr val="999999"/>
                </a:solidFill>
              </a:defRPr>
            </a:lvl7pPr>
            <a:lvl8pPr lvl="7" rtl="0">
              <a:spcBef>
                <a:spcPts val="0"/>
              </a:spcBef>
              <a:spcAft>
                <a:spcPts val="0"/>
              </a:spcAft>
              <a:buNone/>
              <a:defRPr sz="1200">
                <a:solidFill>
                  <a:srgbClr val="999999"/>
                </a:solidFill>
              </a:defRPr>
            </a:lvl8pPr>
            <a:lvl9pPr lvl="8" rtl="0">
              <a:spcBef>
                <a:spcPts val="0"/>
              </a:spcBef>
              <a:spcAft>
                <a:spcPts val="0"/>
              </a:spcAft>
              <a:buNone/>
              <a:defRPr sz="1200">
                <a:solidFill>
                  <a:srgbClr val="999999"/>
                </a:solidFil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 and white slide">
  <p:cSld name="CUSTOM_5">
    <p:spTree>
      <p:nvGrpSpPr>
        <p:cNvPr id="139" name="Shape 139"/>
        <p:cNvGrpSpPr/>
        <p:nvPr/>
      </p:nvGrpSpPr>
      <p:grpSpPr>
        <a:xfrm>
          <a:off x="0" y="0"/>
          <a:ext cx="0" cy="0"/>
          <a:chOff x="0" y="0"/>
          <a:chExt cx="0" cy="0"/>
        </a:xfrm>
      </p:grpSpPr>
      <p:sp>
        <p:nvSpPr>
          <p:cNvPr id="140" name="Google Shape;140;p19"/>
          <p:cNvSpPr/>
          <p:nvPr/>
        </p:nvSpPr>
        <p:spPr>
          <a:xfrm>
            <a:off x="0" y="0"/>
            <a:ext cx="2947800" cy="5143500"/>
          </a:xfrm>
          <a:prstGeom prst="rect">
            <a:avLst/>
          </a:prstGeom>
          <a:solidFill>
            <a:srgbClr val="CC3F3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19"/>
          <p:cNvSpPr txBox="1"/>
          <p:nvPr>
            <p:ph type="title"/>
          </p:nvPr>
        </p:nvSpPr>
        <p:spPr>
          <a:xfrm>
            <a:off x="269550" y="2285400"/>
            <a:ext cx="24087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FFFFFF"/>
              </a:buClr>
              <a:buSzPts val="2800"/>
              <a:buNone/>
              <a:defRPr>
                <a:solidFill>
                  <a:srgbClr val="FFFFFF"/>
                </a:solidFill>
              </a:defRPr>
            </a:lvl1pPr>
            <a:lvl2pPr lvl="1" algn="ctr">
              <a:lnSpc>
                <a:spcPct val="100000"/>
              </a:lnSpc>
              <a:spcBef>
                <a:spcPts val="0"/>
              </a:spcBef>
              <a:spcAft>
                <a:spcPts val="0"/>
              </a:spcAft>
              <a:buClr>
                <a:srgbClr val="FFFFFF"/>
              </a:buClr>
              <a:buSzPts val="2800"/>
              <a:buNone/>
              <a:defRPr>
                <a:solidFill>
                  <a:srgbClr val="FFFFFF"/>
                </a:solidFill>
              </a:defRPr>
            </a:lvl2pPr>
            <a:lvl3pPr lvl="2" algn="ctr">
              <a:lnSpc>
                <a:spcPct val="100000"/>
              </a:lnSpc>
              <a:spcBef>
                <a:spcPts val="0"/>
              </a:spcBef>
              <a:spcAft>
                <a:spcPts val="0"/>
              </a:spcAft>
              <a:buClr>
                <a:srgbClr val="FFFFFF"/>
              </a:buClr>
              <a:buSzPts val="2800"/>
              <a:buNone/>
              <a:defRPr>
                <a:solidFill>
                  <a:srgbClr val="FFFFFF"/>
                </a:solidFill>
              </a:defRPr>
            </a:lvl3pPr>
            <a:lvl4pPr lvl="3" algn="ctr">
              <a:lnSpc>
                <a:spcPct val="100000"/>
              </a:lnSpc>
              <a:spcBef>
                <a:spcPts val="0"/>
              </a:spcBef>
              <a:spcAft>
                <a:spcPts val="0"/>
              </a:spcAft>
              <a:buClr>
                <a:srgbClr val="FFFFFF"/>
              </a:buClr>
              <a:buSzPts val="2800"/>
              <a:buNone/>
              <a:defRPr>
                <a:solidFill>
                  <a:srgbClr val="FFFFFF"/>
                </a:solidFill>
              </a:defRPr>
            </a:lvl4pPr>
            <a:lvl5pPr lvl="4" algn="ctr">
              <a:lnSpc>
                <a:spcPct val="100000"/>
              </a:lnSpc>
              <a:spcBef>
                <a:spcPts val="0"/>
              </a:spcBef>
              <a:spcAft>
                <a:spcPts val="0"/>
              </a:spcAft>
              <a:buClr>
                <a:srgbClr val="FFFFFF"/>
              </a:buClr>
              <a:buSzPts val="2800"/>
              <a:buNone/>
              <a:defRPr>
                <a:solidFill>
                  <a:srgbClr val="FFFFFF"/>
                </a:solidFill>
              </a:defRPr>
            </a:lvl5pPr>
            <a:lvl6pPr lvl="5" algn="ctr">
              <a:lnSpc>
                <a:spcPct val="100000"/>
              </a:lnSpc>
              <a:spcBef>
                <a:spcPts val="0"/>
              </a:spcBef>
              <a:spcAft>
                <a:spcPts val="0"/>
              </a:spcAft>
              <a:buClr>
                <a:srgbClr val="FFFFFF"/>
              </a:buClr>
              <a:buSzPts val="2800"/>
              <a:buNone/>
              <a:defRPr>
                <a:solidFill>
                  <a:srgbClr val="FFFFFF"/>
                </a:solidFill>
              </a:defRPr>
            </a:lvl6pPr>
            <a:lvl7pPr lvl="6" algn="ctr">
              <a:lnSpc>
                <a:spcPct val="100000"/>
              </a:lnSpc>
              <a:spcBef>
                <a:spcPts val="0"/>
              </a:spcBef>
              <a:spcAft>
                <a:spcPts val="0"/>
              </a:spcAft>
              <a:buClr>
                <a:srgbClr val="FFFFFF"/>
              </a:buClr>
              <a:buSzPts val="2800"/>
              <a:buNone/>
              <a:defRPr>
                <a:solidFill>
                  <a:srgbClr val="FFFFFF"/>
                </a:solidFill>
              </a:defRPr>
            </a:lvl7pPr>
            <a:lvl8pPr lvl="7" algn="ctr">
              <a:lnSpc>
                <a:spcPct val="100000"/>
              </a:lnSpc>
              <a:spcBef>
                <a:spcPts val="0"/>
              </a:spcBef>
              <a:spcAft>
                <a:spcPts val="0"/>
              </a:spcAft>
              <a:buClr>
                <a:srgbClr val="FFFFFF"/>
              </a:buClr>
              <a:buSzPts val="2800"/>
              <a:buNone/>
              <a:defRPr>
                <a:solidFill>
                  <a:srgbClr val="FFFFFF"/>
                </a:solidFill>
              </a:defRPr>
            </a:lvl8pPr>
            <a:lvl9pPr lvl="8" algn="ctr">
              <a:lnSpc>
                <a:spcPct val="100000"/>
              </a:lnSpc>
              <a:spcBef>
                <a:spcPts val="0"/>
              </a:spcBef>
              <a:spcAft>
                <a:spcPts val="0"/>
              </a:spcAft>
              <a:buClr>
                <a:srgbClr val="FFFFFF"/>
              </a:buClr>
              <a:buSzPts val="2800"/>
              <a:buNone/>
              <a:defRPr>
                <a:solidFill>
                  <a:srgbClr val="FFFFFF"/>
                </a:solidFill>
              </a:defRPr>
            </a:lvl9pPr>
          </a:lstStyle>
          <a:p/>
        </p:txBody>
      </p:sp>
      <p:sp>
        <p:nvSpPr>
          <p:cNvPr id="142" name="Google Shape;142;p19"/>
          <p:cNvSpPr txBox="1"/>
          <p:nvPr>
            <p:ph idx="2" type="title"/>
          </p:nvPr>
        </p:nvSpPr>
        <p:spPr>
          <a:xfrm>
            <a:off x="3148075" y="154075"/>
            <a:ext cx="58014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434343"/>
              </a:buClr>
              <a:buSzPts val="2400"/>
              <a:buNone/>
              <a:defRPr sz="2400">
                <a:solidFill>
                  <a:srgbClr val="434343"/>
                </a:solidFill>
              </a:defRPr>
            </a:lvl1pPr>
            <a:lvl2pPr lvl="1" algn="l">
              <a:lnSpc>
                <a:spcPct val="100000"/>
              </a:lnSpc>
              <a:spcBef>
                <a:spcPts val="0"/>
              </a:spcBef>
              <a:spcAft>
                <a:spcPts val="0"/>
              </a:spcAft>
              <a:buClr>
                <a:srgbClr val="A0A0A0"/>
              </a:buClr>
              <a:buSzPts val="2400"/>
              <a:buNone/>
              <a:defRPr sz="2400">
                <a:solidFill>
                  <a:srgbClr val="A0A0A0"/>
                </a:solidFill>
              </a:defRPr>
            </a:lvl2pPr>
            <a:lvl3pPr lvl="2" algn="l">
              <a:lnSpc>
                <a:spcPct val="100000"/>
              </a:lnSpc>
              <a:spcBef>
                <a:spcPts val="0"/>
              </a:spcBef>
              <a:spcAft>
                <a:spcPts val="0"/>
              </a:spcAft>
              <a:buClr>
                <a:srgbClr val="A0A0A0"/>
              </a:buClr>
              <a:buSzPts val="2400"/>
              <a:buNone/>
              <a:defRPr sz="2400">
                <a:solidFill>
                  <a:srgbClr val="A0A0A0"/>
                </a:solidFill>
              </a:defRPr>
            </a:lvl3pPr>
            <a:lvl4pPr lvl="3" algn="l">
              <a:lnSpc>
                <a:spcPct val="100000"/>
              </a:lnSpc>
              <a:spcBef>
                <a:spcPts val="0"/>
              </a:spcBef>
              <a:spcAft>
                <a:spcPts val="0"/>
              </a:spcAft>
              <a:buClr>
                <a:srgbClr val="A0A0A0"/>
              </a:buClr>
              <a:buSzPts val="2400"/>
              <a:buNone/>
              <a:defRPr sz="2400">
                <a:solidFill>
                  <a:srgbClr val="A0A0A0"/>
                </a:solidFill>
              </a:defRPr>
            </a:lvl4pPr>
            <a:lvl5pPr lvl="4" algn="l">
              <a:lnSpc>
                <a:spcPct val="100000"/>
              </a:lnSpc>
              <a:spcBef>
                <a:spcPts val="0"/>
              </a:spcBef>
              <a:spcAft>
                <a:spcPts val="0"/>
              </a:spcAft>
              <a:buClr>
                <a:srgbClr val="A0A0A0"/>
              </a:buClr>
              <a:buSzPts val="2400"/>
              <a:buNone/>
              <a:defRPr sz="2400">
                <a:solidFill>
                  <a:srgbClr val="A0A0A0"/>
                </a:solidFill>
              </a:defRPr>
            </a:lvl5pPr>
            <a:lvl6pPr lvl="5" algn="l">
              <a:lnSpc>
                <a:spcPct val="100000"/>
              </a:lnSpc>
              <a:spcBef>
                <a:spcPts val="0"/>
              </a:spcBef>
              <a:spcAft>
                <a:spcPts val="0"/>
              </a:spcAft>
              <a:buClr>
                <a:srgbClr val="A0A0A0"/>
              </a:buClr>
              <a:buSzPts val="2400"/>
              <a:buNone/>
              <a:defRPr sz="2400">
                <a:solidFill>
                  <a:srgbClr val="A0A0A0"/>
                </a:solidFill>
              </a:defRPr>
            </a:lvl6pPr>
            <a:lvl7pPr lvl="6" algn="l">
              <a:lnSpc>
                <a:spcPct val="100000"/>
              </a:lnSpc>
              <a:spcBef>
                <a:spcPts val="0"/>
              </a:spcBef>
              <a:spcAft>
                <a:spcPts val="0"/>
              </a:spcAft>
              <a:buClr>
                <a:srgbClr val="A0A0A0"/>
              </a:buClr>
              <a:buSzPts val="2400"/>
              <a:buNone/>
              <a:defRPr sz="2400">
                <a:solidFill>
                  <a:srgbClr val="A0A0A0"/>
                </a:solidFill>
              </a:defRPr>
            </a:lvl7pPr>
            <a:lvl8pPr lvl="7" algn="l">
              <a:lnSpc>
                <a:spcPct val="100000"/>
              </a:lnSpc>
              <a:spcBef>
                <a:spcPts val="0"/>
              </a:spcBef>
              <a:spcAft>
                <a:spcPts val="0"/>
              </a:spcAft>
              <a:buClr>
                <a:srgbClr val="A0A0A0"/>
              </a:buClr>
              <a:buSzPts val="2400"/>
              <a:buNone/>
              <a:defRPr sz="2400">
                <a:solidFill>
                  <a:srgbClr val="A0A0A0"/>
                </a:solidFill>
              </a:defRPr>
            </a:lvl8pPr>
            <a:lvl9pPr lvl="8" algn="l">
              <a:lnSpc>
                <a:spcPct val="100000"/>
              </a:lnSpc>
              <a:spcBef>
                <a:spcPts val="0"/>
              </a:spcBef>
              <a:spcAft>
                <a:spcPts val="0"/>
              </a:spcAft>
              <a:buClr>
                <a:srgbClr val="A0A0A0"/>
              </a:buClr>
              <a:buSzPts val="2400"/>
              <a:buNone/>
              <a:defRPr sz="2400">
                <a:solidFill>
                  <a:srgbClr val="A0A0A0"/>
                </a:solidFill>
              </a:defRPr>
            </a:lvl9pPr>
          </a:lstStyle>
          <a:p/>
        </p:txBody>
      </p:sp>
      <p:sp>
        <p:nvSpPr>
          <p:cNvPr id="143" name="Google Shape;143;p19"/>
          <p:cNvSpPr/>
          <p:nvPr/>
        </p:nvSpPr>
        <p:spPr>
          <a:xfrm>
            <a:off x="1099408" y="2068750"/>
            <a:ext cx="747600" cy="342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19"/>
          <p:cNvSpPr txBox="1"/>
          <p:nvPr>
            <p:ph idx="1" type="subTitle"/>
          </p:nvPr>
        </p:nvSpPr>
        <p:spPr>
          <a:xfrm>
            <a:off x="3720475" y="1274525"/>
            <a:ext cx="2058000" cy="4641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sz="1400">
                <a:solidFill>
                  <a:srgbClr val="CC3F3A"/>
                </a:solidFill>
              </a:defRPr>
            </a:lvl1pPr>
            <a:lvl2pPr lvl="1" rtl="0">
              <a:spcBef>
                <a:spcPts val="0"/>
              </a:spcBef>
              <a:spcAft>
                <a:spcPts val="0"/>
              </a:spcAft>
              <a:buNone/>
              <a:defRPr b="1" sz="1400">
                <a:solidFill>
                  <a:srgbClr val="CC3F3A"/>
                </a:solidFill>
              </a:defRPr>
            </a:lvl2pPr>
            <a:lvl3pPr lvl="2" rtl="0">
              <a:spcBef>
                <a:spcPts val="0"/>
              </a:spcBef>
              <a:spcAft>
                <a:spcPts val="0"/>
              </a:spcAft>
              <a:buNone/>
              <a:defRPr b="1" sz="1400">
                <a:solidFill>
                  <a:srgbClr val="CC3F3A"/>
                </a:solidFill>
              </a:defRPr>
            </a:lvl3pPr>
            <a:lvl4pPr lvl="3" rtl="0">
              <a:spcBef>
                <a:spcPts val="0"/>
              </a:spcBef>
              <a:spcAft>
                <a:spcPts val="0"/>
              </a:spcAft>
              <a:buNone/>
              <a:defRPr b="1" sz="1400">
                <a:solidFill>
                  <a:srgbClr val="CC3F3A"/>
                </a:solidFill>
              </a:defRPr>
            </a:lvl4pPr>
            <a:lvl5pPr lvl="4" rtl="0">
              <a:spcBef>
                <a:spcPts val="0"/>
              </a:spcBef>
              <a:spcAft>
                <a:spcPts val="0"/>
              </a:spcAft>
              <a:buNone/>
              <a:defRPr b="1" sz="1400">
                <a:solidFill>
                  <a:srgbClr val="CC3F3A"/>
                </a:solidFill>
              </a:defRPr>
            </a:lvl5pPr>
            <a:lvl6pPr lvl="5" rtl="0">
              <a:spcBef>
                <a:spcPts val="0"/>
              </a:spcBef>
              <a:spcAft>
                <a:spcPts val="0"/>
              </a:spcAft>
              <a:buNone/>
              <a:defRPr b="1" sz="1400">
                <a:solidFill>
                  <a:srgbClr val="CC3F3A"/>
                </a:solidFill>
              </a:defRPr>
            </a:lvl6pPr>
            <a:lvl7pPr lvl="6" rtl="0">
              <a:spcBef>
                <a:spcPts val="0"/>
              </a:spcBef>
              <a:spcAft>
                <a:spcPts val="0"/>
              </a:spcAft>
              <a:buNone/>
              <a:defRPr b="1" sz="1400">
                <a:solidFill>
                  <a:srgbClr val="CC3F3A"/>
                </a:solidFill>
              </a:defRPr>
            </a:lvl7pPr>
            <a:lvl8pPr lvl="7" rtl="0">
              <a:spcBef>
                <a:spcPts val="0"/>
              </a:spcBef>
              <a:spcAft>
                <a:spcPts val="0"/>
              </a:spcAft>
              <a:buNone/>
              <a:defRPr b="1" sz="1400">
                <a:solidFill>
                  <a:srgbClr val="CC3F3A"/>
                </a:solidFill>
              </a:defRPr>
            </a:lvl8pPr>
            <a:lvl9pPr lvl="8" rtl="0">
              <a:spcBef>
                <a:spcPts val="0"/>
              </a:spcBef>
              <a:spcAft>
                <a:spcPts val="0"/>
              </a:spcAft>
              <a:buNone/>
              <a:defRPr b="1" sz="1400">
                <a:solidFill>
                  <a:srgbClr val="CC3F3A"/>
                </a:solidFill>
              </a:defRPr>
            </a:lvl9pPr>
          </a:lstStyle>
          <a:p/>
        </p:txBody>
      </p:sp>
      <p:sp>
        <p:nvSpPr>
          <p:cNvPr id="145" name="Google Shape;145;p19"/>
          <p:cNvSpPr txBox="1"/>
          <p:nvPr>
            <p:ph idx="3" type="subTitle"/>
          </p:nvPr>
        </p:nvSpPr>
        <p:spPr>
          <a:xfrm>
            <a:off x="3720475" y="1610775"/>
            <a:ext cx="1962900" cy="12864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200">
                <a:solidFill>
                  <a:srgbClr val="999999"/>
                </a:solidFill>
              </a:defRPr>
            </a:lvl1pPr>
            <a:lvl2pPr lvl="1" rtl="0">
              <a:spcBef>
                <a:spcPts val="0"/>
              </a:spcBef>
              <a:spcAft>
                <a:spcPts val="0"/>
              </a:spcAft>
              <a:buNone/>
              <a:defRPr sz="1200">
                <a:solidFill>
                  <a:srgbClr val="999999"/>
                </a:solidFill>
              </a:defRPr>
            </a:lvl2pPr>
            <a:lvl3pPr lvl="2" rtl="0">
              <a:spcBef>
                <a:spcPts val="0"/>
              </a:spcBef>
              <a:spcAft>
                <a:spcPts val="0"/>
              </a:spcAft>
              <a:buNone/>
              <a:defRPr sz="1200">
                <a:solidFill>
                  <a:srgbClr val="999999"/>
                </a:solidFill>
              </a:defRPr>
            </a:lvl3pPr>
            <a:lvl4pPr lvl="3" rtl="0">
              <a:spcBef>
                <a:spcPts val="0"/>
              </a:spcBef>
              <a:spcAft>
                <a:spcPts val="0"/>
              </a:spcAft>
              <a:buNone/>
              <a:defRPr sz="1200">
                <a:solidFill>
                  <a:srgbClr val="999999"/>
                </a:solidFill>
              </a:defRPr>
            </a:lvl4pPr>
            <a:lvl5pPr lvl="4" rtl="0">
              <a:spcBef>
                <a:spcPts val="0"/>
              </a:spcBef>
              <a:spcAft>
                <a:spcPts val="0"/>
              </a:spcAft>
              <a:buNone/>
              <a:defRPr sz="1200">
                <a:solidFill>
                  <a:srgbClr val="999999"/>
                </a:solidFill>
              </a:defRPr>
            </a:lvl5pPr>
            <a:lvl6pPr lvl="5" rtl="0">
              <a:spcBef>
                <a:spcPts val="0"/>
              </a:spcBef>
              <a:spcAft>
                <a:spcPts val="0"/>
              </a:spcAft>
              <a:buNone/>
              <a:defRPr sz="1200">
                <a:solidFill>
                  <a:srgbClr val="999999"/>
                </a:solidFill>
              </a:defRPr>
            </a:lvl6pPr>
            <a:lvl7pPr lvl="6" rtl="0">
              <a:spcBef>
                <a:spcPts val="0"/>
              </a:spcBef>
              <a:spcAft>
                <a:spcPts val="0"/>
              </a:spcAft>
              <a:buNone/>
              <a:defRPr sz="1200">
                <a:solidFill>
                  <a:srgbClr val="999999"/>
                </a:solidFill>
              </a:defRPr>
            </a:lvl7pPr>
            <a:lvl8pPr lvl="7" rtl="0">
              <a:spcBef>
                <a:spcPts val="0"/>
              </a:spcBef>
              <a:spcAft>
                <a:spcPts val="0"/>
              </a:spcAft>
              <a:buNone/>
              <a:defRPr sz="1200">
                <a:solidFill>
                  <a:srgbClr val="999999"/>
                </a:solidFill>
              </a:defRPr>
            </a:lvl8pPr>
            <a:lvl9pPr lvl="8" rtl="0">
              <a:spcBef>
                <a:spcPts val="0"/>
              </a:spcBef>
              <a:spcAft>
                <a:spcPts val="0"/>
              </a:spcAft>
              <a:buNone/>
              <a:defRPr sz="1200">
                <a:solidFill>
                  <a:srgbClr val="999999"/>
                </a:solidFill>
              </a:defRPr>
            </a:lvl9pPr>
          </a:lstStyle>
          <a:p/>
        </p:txBody>
      </p:sp>
      <p:sp>
        <p:nvSpPr>
          <p:cNvPr id="146" name="Google Shape;146;p19"/>
          <p:cNvSpPr txBox="1"/>
          <p:nvPr>
            <p:ph idx="4" type="subTitle"/>
          </p:nvPr>
        </p:nvSpPr>
        <p:spPr>
          <a:xfrm>
            <a:off x="3720475" y="2889100"/>
            <a:ext cx="2058000" cy="4641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sz="1400"/>
            </a:lvl1pPr>
            <a:lvl2pPr lvl="1" rtl="0">
              <a:spcBef>
                <a:spcPts val="0"/>
              </a:spcBef>
              <a:spcAft>
                <a:spcPts val="0"/>
              </a:spcAft>
              <a:buNone/>
              <a:defRPr b="1" sz="1400"/>
            </a:lvl2pPr>
            <a:lvl3pPr lvl="2" rtl="0">
              <a:spcBef>
                <a:spcPts val="0"/>
              </a:spcBef>
              <a:spcAft>
                <a:spcPts val="0"/>
              </a:spcAft>
              <a:buNone/>
              <a:defRPr b="1" sz="1400"/>
            </a:lvl3pPr>
            <a:lvl4pPr lvl="3" rtl="0">
              <a:spcBef>
                <a:spcPts val="0"/>
              </a:spcBef>
              <a:spcAft>
                <a:spcPts val="0"/>
              </a:spcAft>
              <a:buNone/>
              <a:defRPr b="1" sz="1400"/>
            </a:lvl4pPr>
            <a:lvl5pPr lvl="4" rtl="0">
              <a:spcBef>
                <a:spcPts val="0"/>
              </a:spcBef>
              <a:spcAft>
                <a:spcPts val="0"/>
              </a:spcAft>
              <a:buNone/>
              <a:defRPr b="1" sz="1400"/>
            </a:lvl5pPr>
            <a:lvl6pPr lvl="5" rtl="0">
              <a:spcBef>
                <a:spcPts val="0"/>
              </a:spcBef>
              <a:spcAft>
                <a:spcPts val="0"/>
              </a:spcAft>
              <a:buNone/>
              <a:defRPr b="1" sz="1400"/>
            </a:lvl6pPr>
            <a:lvl7pPr lvl="6" rtl="0">
              <a:spcBef>
                <a:spcPts val="0"/>
              </a:spcBef>
              <a:spcAft>
                <a:spcPts val="0"/>
              </a:spcAft>
              <a:buNone/>
              <a:defRPr b="1" sz="1400"/>
            </a:lvl7pPr>
            <a:lvl8pPr lvl="7" rtl="0">
              <a:spcBef>
                <a:spcPts val="0"/>
              </a:spcBef>
              <a:spcAft>
                <a:spcPts val="0"/>
              </a:spcAft>
              <a:buNone/>
              <a:defRPr b="1" sz="1400"/>
            </a:lvl8pPr>
            <a:lvl9pPr lvl="8" rtl="0">
              <a:spcBef>
                <a:spcPts val="0"/>
              </a:spcBef>
              <a:spcAft>
                <a:spcPts val="0"/>
              </a:spcAft>
              <a:buNone/>
              <a:defRPr b="1" sz="1400"/>
            </a:lvl9pPr>
          </a:lstStyle>
          <a:p/>
        </p:txBody>
      </p:sp>
      <p:sp>
        <p:nvSpPr>
          <p:cNvPr id="147" name="Google Shape;147;p19"/>
          <p:cNvSpPr txBox="1"/>
          <p:nvPr>
            <p:ph idx="5" type="subTitle"/>
          </p:nvPr>
        </p:nvSpPr>
        <p:spPr>
          <a:xfrm>
            <a:off x="3720475" y="3225350"/>
            <a:ext cx="1962900" cy="12864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200">
                <a:solidFill>
                  <a:srgbClr val="999999"/>
                </a:solidFill>
              </a:defRPr>
            </a:lvl1pPr>
            <a:lvl2pPr lvl="1" rtl="0">
              <a:spcBef>
                <a:spcPts val="0"/>
              </a:spcBef>
              <a:spcAft>
                <a:spcPts val="0"/>
              </a:spcAft>
              <a:buNone/>
              <a:defRPr sz="1200">
                <a:solidFill>
                  <a:srgbClr val="999999"/>
                </a:solidFill>
              </a:defRPr>
            </a:lvl2pPr>
            <a:lvl3pPr lvl="2" rtl="0">
              <a:spcBef>
                <a:spcPts val="0"/>
              </a:spcBef>
              <a:spcAft>
                <a:spcPts val="0"/>
              </a:spcAft>
              <a:buNone/>
              <a:defRPr sz="1200">
                <a:solidFill>
                  <a:srgbClr val="999999"/>
                </a:solidFill>
              </a:defRPr>
            </a:lvl3pPr>
            <a:lvl4pPr lvl="3" rtl="0">
              <a:spcBef>
                <a:spcPts val="0"/>
              </a:spcBef>
              <a:spcAft>
                <a:spcPts val="0"/>
              </a:spcAft>
              <a:buNone/>
              <a:defRPr sz="1200">
                <a:solidFill>
                  <a:srgbClr val="999999"/>
                </a:solidFill>
              </a:defRPr>
            </a:lvl4pPr>
            <a:lvl5pPr lvl="4" rtl="0">
              <a:spcBef>
                <a:spcPts val="0"/>
              </a:spcBef>
              <a:spcAft>
                <a:spcPts val="0"/>
              </a:spcAft>
              <a:buNone/>
              <a:defRPr sz="1200">
                <a:solidFill>
                  <a:srgbClr val="999999"/>
                </a:solidFill>
              </a:defRPr>
            </a:lvl5pPr>
            <a:lvl6pPr lvl="5" rtl="0">
              <a:spcBef>
                <a:spcPts val="0"/>
              </a:spcBef>
              <a:spcAft>
                <a:spcPts val="0"/>
              </a:spcAft>
              <a:buNone/>
              <a:defRPr sz="1200">
                <a:solidFill>
                  <a:srgbClr val="999999"/>
                </a:solidFill>
              </a:defRPr>
            </a:lvl6pPr>
            <a:lvl7pPr lvl="6" rtl="0">
              <a:spcBef>
                <a:spcPts val="0"/>
              </a:spcBef>
              <a:spcAft>
                <a:spcPts val="0"/>
              </a:spcAft>
              <a:buNone/>
              <a:defRPr sz="1200">
                <a:solidFill>
                  <a:srgbClr val="999999"/>
                </a:solidFill>
              </a:defRPr>
            </a:lvl7pPr>
            <a:lvl8pPr lvl="7" rtl="0">
              <a:spcBef>
                <a:spcPts val="0"/>
              </a:spcBef>
              <a:spcAft>
                <a:spcPts val="0"/>
              </a:spcAft>
              <a:buNone/>
              <a:defRPr sz="1200">
                <a:solidFill>
                  <a:srgbClr val="999999"/>
                </a:solidFill>
              </a:defRPr>
            </a:lvl8pPr>
            <a:lvl9pPr lvl="8" rtl="0">
              <a:spcBef>
                <a:spcPts val="0"/>
              </a:spcBef>
              <a:spcAft>
                <a:spcPts val="0"/>
              </a:spcAft>
              <a:buNone/>
              <a:defRPr sz="1200">
                <a:solidFill>
                  <a:srgbClr val="999999"/>
                </a:solidFill>
              </a:defRPr>
            </a:lvl9pPr>
          </a:lstStyle>
          <a:p/>
        </p:txBody>
      </p:sp>
      <p:sp>
        <p:nvSpPr>
          <p:cNvPr id="148" name="Google Shape;148;p19"/>
          <p:cNvSpPr/>
          <p:nvPr/>
        </p:nvSpPr>
        <p:spPr>
          <a:xfrm>
            <a:off x="3314205" y="2049025"/>
            <a:ext cx="291900" cy="34200"/>
          </a:xfrm>
          <a:prstGeom prst="rect">
            <a:avLst/>
          </a:prstGeom>
          <a:solidFill>
            <a:srgbClr val="CC3F3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19"/>
          <p:cNvSpPr/>
          <p:nvPr/>
        </p:nvSpPr>
        <p:spPr>
          <a:xfrm>
            <a:off x="6356518" y="2049025"/>
            <a:ext cx="291900" cy="34200"/>
          </a:xfrm>
          <a:prstGeom prst="rect">
            <a:avLst/>
          </a:prstGeom>
          <a:solidFill>
            <a:srgbClr val="CC3F3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19"/>
          <p:cNvSpPr/>
          <p:nvPr/>
        </p:nvSpPr>
        <p:spPr>
          <a:xfrm>
            <a:off x="3314205" y="3673862"/>
            <a:ext cx="291900" cy="34200"/>
          </a:xfrm>
          <a:prstGeom prst="rect">
            <a:avLst/>
          </a:prstGeom>
          <a:solidFill>
            <a:srgbClr val="CC3F3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19"/>
          <p:cNvSpPr/>
          <p:nvPr/>
        </p:nvSpPr>
        <p:spPr>
          <a:xfrm>
            <a:off x="6356518" y="3673862"/>
            <a:ext cx="291900" cy="34200"/>
          </a:xfrm>
          <a:prstGeom prst="rect">
            <a:avLst/>
          </a:prstGeom>
          <a:solidFill>
            <a:srgbClr val="CC3F3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19"/>
          <p:cNvSpPr txBox="1"/>
          <p:nvPr>
            <p:ph idx="6" type="subTitle"/>
          </p:nvPr>
        </p:nvSpPr>
        <p:spPr>
          <a:xfrm>
            <a:off x="6820700" y="1266450"/>
            <a:ext cx="2058000" cy="4641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sz="1400">
                <a:solidFill>
                  <a:srgbClr val="CC3F3A"/>
                </a:solidFill>
              </a:defRPr>
            </a:lvl1pPr>
            <a:lvl2pPr lvl="1" rtl="0">
              <a:spcBef>
                <a:spcPts val="0"/>
              </a:spcBef>
              <a:spcAft>
                <a:spcPts val="0"/>
              </a:spcAft>
              <a:buNone/>
              <a:defRPr b="1" sz="1400">
                <a:solidFill>
                  <a:srgbClr val="CC3F3A"/>
                </a:solidFill>
              </a:defRPr>
            </a:lvl2pPr>
            <a:lvl3pPr lvl="2" rtl="0">
              <a:spcBef>
                <a:spcPts val="0"/>
              </a:spcBef>
              <a:spcAft>
                <a:spcPts val="0"/>
              </a:spcAft>
              <a:buNone/>
              <a:defRPr b="1" sz="1400">
                <a:solidFill>
                  <a:srgbClr val="CC3F3A"/>
                </a:solidFill>
              </a:defRPr>
            </a:lvl3pPr>
            <a:lvl4pPr lvl="3" rtl="0">
              <a:spcBef>
                <a:spcPts val="0"/>
              </a:spcBef>
              <a:spcAft>
                <a:spcPts val="0"/>
              </a:spcAft>
              <a:buNone/>
              <a:defRPr b="1" sz="1400">
                <a:solidFill>
                  <a:srgbClr val="CC3F3A"/>
                </a:solidFill>
              </a:defRPr>
            </a:lvl4pPr>
            <a:lvl5pPr lvl="4" rtl="0">
              <a:spcBef>
                <a:spcPts val="0"/>
              </a:spcBef>
              <a:spcAft>
                <a:spcPts val="0"/>
              </a:spcAft>
              <a:buNone/>
              <a:defRPr b="1" sz="1400">
                <a:solidFill>
                  <a:srgbClr val="CC3F3A"/>
                </a:solidFill>
              </a:defRPr>
            </a:lvl5pPr>
            <a:lvl6pPr lvl="5" rtl="0">
              <a:spcBef>
                <a:spcPts val="0"/>
              </a:spcBef>
              <a:spcAft>
                <a:spcPts val="0"/>
              </a:spcAft>
              <a:buNone/>
              <a:defRPr b="1" sz="1400">
                <a:solidFill>
                  <a:srgbClr val="CC3F3A"/>
                </a:solidFill>
              </a:defRPr>
            </a:lvl6pPr>
            <a:lvl7pPr lvl="6" rtl="0">
              <a:spcBef>
                <a:spcPts val="0"/>
              </a:spcBef>
              <a:spcAft>
                <a:spcPts val="0"/>
              </a:spcAft>
              <a:buNone/>
              <a:defRPr b="1" sz="1400">
                <a:solidFill>
                  <a:srgbClr val="CC3F3A"/>
                </a:solidFill>
              </a:defRPr>
            </a:lvl7pPr>
            <a:lvl8pPr lvl="7" rtl="0">
              <a:spcBef>
                <a:spcPts val="0"/>
              </a:spcBef>
              <a:spcAft>
                <a:spcPts val="0"/>
              </a:spcAft>
              <a:buNone/>
              <a:defRPr b="1" sz="1400">
                <a:solidFill>
                  <a:srgbClr val="CC3F3A"/>
                </a:solidFill>
              </a:defRPr>
            </a:lvl8pPr>
            <a:lvl9pPr lvl="8" rtl="0">
              <a:spcBef>
                <a:spcPts val="0"/>
              </a:spcBef>
              <a:spcAft>
                <a:spcPts val="0"/>
              </a:spcAft>
              <a:buNone/>
              <a:defRPr b="1" sz="1400">
                <a:solidFill>
                  <a:srgbClr val="CC3F3A"/>
                </a:solidFill>
              </a:defRPr>
            </a:lvl9pPr>
          </a:lstStyle>
          <a:p/>
        </p:txBody>
      </p:sp>
      <p:sp>
        <p:nvSpPr>
          <p:cNvPr id="153" name="Google Shape;153;p19"/>
          <p:cNvSpPr txBox="1"/>
          <p:nvPr>
            <p:ph idx="7" type="subTitle"/>
          </p:nvPr>
        </p:nvSpPr>
        <p:spPr>
          <a:xfrm>
            <a:off x="6820700" y="1602700"/>
            <a:ext cx="1962900" cy="12864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200">
                <a:solidFill>
                  <a:srgbClr val="999999"/>
                </a:solidFill>
              </a:defRPr>
            </a:lvl1pPr>
            <a:lvl2pPr lvl="1" rtl="0">
              <a:spcBef>
                <a:spcPts val="0"/>
              </a:spcBef>
              <a:spcAft>
                <a:spcPts val="0"/>
              </a:spcAft>
              <a:buNone/>
              <a:defRPr sz="1200">
                <a:solidFill>
                  <a:srgbClr val="999999"/>
                </a:solidFill>
              </a:defRPr>
            </a:lvl2pPr>
            <a:lvl3pPr lvl="2" rtl="0">
              <a:spcBef>
                <a:spcPts val="0"/>
              </a:spcBef>
              <a:spcAft>
                <a:spcPts val="0"/>
              </a:spcAft>
              <a:buNone/>
              <a:defRPr sz="1200">
                <a:solidFill>
                  <a:srgbClr val="999999"/>
                </a:solidFill>
              </a:defRPr>
            </a:lvl3pPr>
            <a:lvl4pPr lvl="3" rtl="0">
              <a:spcBef>
                <a:spcPts val="0"/>
              </a:spcBef>
              <a:spcAft>
                <a:spcPts val="0"/>
              </a:spcAft>
              <a:buNone/>
              <a:defRPr sz="1200">
                <a:solidFill>
                  <a:srgbClr val="999999"/>
                </a:solidFill>
              </a:defRPr>
            </a:lvl4pPr>
            <a:lvl5pPr lvl="4" rtl="0">
              <a:spcBef>
                <a:spcPts val="0"/>
              </a:spcBef>
              <a:spcAft>
                <a:spcPts val="0"/>
              </a:spcAft>
              <a:buNone/>
              <a:defRPr sz="1200">
                <a:solidFill>
                  <a:srgbClr val="999999"/>
                </a:solidFill>
              </a:defRPr>
            </a:lvl5pPr>
            <a:lvl6pPr lvl="5" rtl="0">
              <a:spcBef>
                <a:spcPts val="0"/>
              </a:spcBef>
              <a:spcAft>
                <a:spcPts val="0"/>
              </a:spcAft>
              <a:buNone/>
              <a:defRPr sz="1200">
                <a:solidFill>
                  <a:srgbClr val="999999"/>
                </a:solidFill>
              </a:defRPr>
            </a:lvl6pPr>
            <a:lvl7pPr lvl="6" rtl="0">
              <a:spcBef>
                <a:spcPts val="0"/>
              </a:spcBef>
              <a:spcAft>
                <a:spcPts val="0"/>
              </a:spcAft>
              <a:buNone/>
              <a:defRPr sz="1200">
                <a:solidFill>
                  <a:srgbClr val="999999"/>
                </a:solidFill>
              </a:defRPr>
            </a:lvl7pPr>
            <a:lvl8pPr lvl="7" rtl="0">
              <a:spcBef>
                <a:spcPts val="0"/>
              </a:spcBef>
              <a:spcAft>
                <a:spcPts val="0"/>
              </a:spcAft>
              <a:buNone/>
              <a:defRPr sz="1200">
                <a:solidFill>
                  <a:srgbClr val="999999"/>
                </a:solidFill>
              </a:defRPr>
            </a:lvl8pPr>
            <a:lvl9pPr lvl="8" rtl="0">
              <a:spcBef>
                <a:spcPts val="0"/>
              </a:spcBef>
              <a:spcAft>
                <a:spcPts val="0"/>
              </a:spcAft>
              <a:buNone/>
              <a:defRPr sz="1200">
                <a:solidFill>
                  <a:srgbClr val="999999"/>
                </a:solidFill>
              </a:defRPr>
            </a:lvl9pPr>
          </a:lstStyle>
          <a:p/>
        </p:txBody>
      </p:sp>
      <p:sp>
        <p:nvSpPr>
          <p:cNvPr id="154" name="Google Shape;154;p19"/>
          <p:cNvSpPr txBox="1"/>
          <p:nvPr>
            <p:ph idx="8" type="subTitle"/>
          </p:nvPr>
        </p:nvSpPr>
        <p:spPr>
          <a:xfrm>
            <a:off x="6820700" y="2889100"/>
            <a:ext cx="2058000" cy="4641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sz="1400"/>
            </a:lvl1pPr>
            <a:lvl2pPr lvl="1" rtl="0">
              <a:spcBef>
                <a:spcPts val="0"/>
              </a:spcBef>
              <a:spcAft>
                <a:spcPts val="0"/>
              </a:spcAft>
              <a:buNone/>
              <a:defRPr b="1" sz="1400"/>
            </a:lvl2pPr>
            <a:lvl3pPr lvl="2" rtl="0">
              <a:spcBef>
                <a:spcPts val="0"/>
              </a:spcBef>
              <a:spcAft>
                <a:spcPts val="0"/>
              </a:spcAft>
              <a:buNone/>
              <a:defRPr b="1" sz="1400"/>
            </a:lvl3pPr>
            <a:lvl4pPr lvl="3" rtl="0">
              <a:spcBef>
                <a:spcPts val="0"/>
              </a:spcBef>
              <a:spcAft>
                <a:spcPts val="0"/>
              </a:spcAft>
              <a:buNone/>
              <a:defRPr b="1" sz="1400"/>
            </a:lvl4pPr>
            <a:lvl5pPr lvl="4" rtl="0">
              <a:spcBef>
                <a:spcPts val="0"/>
              </a:spcBef>
              <a:spcAft>
                <a:spcPts val="0"/>
              </a:spcAft>
              <a:buNone/>
              <a:defRPr b="1" sz="1400"/>
            </a:lvl5pPr>
            <a:lvl6pPr lvl="5" rtl="0">
              <a:spcBef>
                <a:spcPts val="0"/>
              </a:spcBef>
              <a:spcAft>
                <a:spcPts val="0"/>
              </a:spcAft>
              <a:buNone/>
              <a:defRPr b="1" sz="1400"/>
            </a:lvl6pPr>
            <a:lvl7pPr lvl="6" rtl="0">
              <a:spcBef>
                <a:spcPts val="0"/>
              </a:spcBef>
              <a:spcAft>
                <a:spcPts val="0"/>
              </a:spcAft>
              <a:buNone/>
              <a:defRPr b="1" sz="1400"/>
            </a:lvl7pPr>
            <a:lvl8pPr lvl="7" rtl="0">
              <a:spcBef>
                <a:spcPts val="0"/>
              </a:spcBef>
              <a:spcAft>
                <a:spcPts val="0"/>
              </a:spcAft>
              <a:buNone/>
              <a:defRPr b="1" sz="1400"/>
            </a:lvl8pPr>
            <a:lvl9pPr lvl="8" rtl="0">
              <a:spcBef>
                <a:spcPts val="0"/>
              </a:spcBef>
              <a:spcAft>
                <a:spcPts val="0"/>
              </a:spcAft>
              <a:buNone/>
              <a:defRPr b="1" sz="1400"/>
            </a:lvl9pPr>
          </a:lstStyle>
          <a:p/>
        </p:txBody>
      </p:sp>
      <p:sp>
        <p:nvSpPr>
          <p:cNvPr id="155" name="Google Shape;155;p19"/>
          <p:cNvSpPr txBox="1"/>
          <p:nvPr>
            <p:ph idx="9" type="subTitle"/>
          </p:nvPr>
        </p:nvSpPr>
        <p:spPr>
          <a:xfrm>
            <a:off x="6820700" y="3225350"/>
            <a:ext cx="1962900" cy="12864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200">
                <a:solidFill>
                  <a:srgbClr val="999999"/>
                </a:solidFill>
              </a:defRPr>
            </a:lvl1pPr>
            <a:lvl2pPr lvl="1" rtl="0">
              <a:spcBef>
                <a:spcPts val="0"/>
              </a:spcBef>
              <a:spcAft>
                <a:spcPts val="0"/>
              </a:spcAft>
              <a:buNone/>
              <a:defRPr sz="1200">
                <a:solidFill>
                  <a:srgbClr val="999999"/>
                </a:solidFill>
              </a:defRPr>
            </a:lvl2pPr>
            <a:lvl3pPr lvl="2" rtl="0">
              <a:spcBef>
                <a:spcPts val="0"/>
              </a:spcBef>
              <a:spcAft>
                <a:spcPts val="0"/>
              </a:spcAft>
              <a:buNone/>
              <a:defRPr sz="1200">
                <a:solidFill>
                  <a:srgbClr val="999999"/>
                </a:solidFill>
              </a:defRPr>
            </a:lvl3pPr>
            <a:lvl4pPr lvl="3" rtl="0">
              <a:spcBef>
                <a:spcPts val="0"/>
              </a:spcBef>
              <a:spcAft>
                <a:spcPts val="0"/>
              </a:spcAft>
              <a:buNone/>
              <a:defRPr sz="1200">
                <a:solidFill>
                  <a:srgbClr val="999999"/>
                </a:solidFill>
              </a:defRPr>
            </a:lvl4pPr>
            <a:lvl5pPr lvl="4" rtl="0">
              <a:spcBef>
                <a:spcPts val="0"/>
              </a:spcBef>
              <a:spcAft>
                <a:spcPts val="0"/>
              </a:spcAft>
              <a:buNone/>
              <a:defRPr sz="1200">
                <a:solidFill>
                  <a:srgbClr val="999999"/>
                </a:solidFill>
              </a:defRPr>
            </a:lvl5pPr>
            <a:lvl6pPr lvl="5" rtl="0">
              <a:spcBef>
                <a:spcPts val="0"/>
              </a:spcBef>
              <a:spcAft>
                <a:spcPts val="0"/>
              </a:spcAft>
              <a:buNone/>
              <a:defRPr sz="1200">
                <a:solidFill>
                  <a:srgbClr val="999999"/>
                </a:solidFill>
              </a:defRPr>
            </a:lvl6pPr>
            <a:lvl7pPr lvl="6" rtl="0">
              <a:spcBef>
                <a:spcPts val="0"/>
              </a:spcBef>
              <a:spcAft>
                <a:spcPts val="0"/>
              </a:spcAft>
              <a:buNone/>
              <a:defRPr sz="1200">
                <a:solidFill>
                  <a:srgbClr val="999999"/>
                </a:solidFill>
              </a:defRPr>
            </a:lvl7pPr>
            <a:lvl8pPr lvl="7" rtl="0">
              <a:spcBef>
                <a:spcPts val="0"/>
              </a:spcBef>
              <a:spcAft>
                <a:spcPts val="0"/>
              </a:spcAft>
              <a:buNone/>
              <a:defRPr sz="1200">
                <a:solidFill>
                  <a:srgbClr val="999999"/>
                </a:solidFill>
              </a:defRPr>
            </a:lvl8pPr>
            <a:lvl9pPr lvl="8" rtl="0">
              <a:spcBef>
                <a:spcPts val="0"/>
              </a:spcBef>
              <a:spcAft>
                <a:spcPts val="0"/>
              </a:spcAft>
              <a:buNone/>
              <a:defRPr sz="1200">
                <a:solidFill>
                  <a:srgbClr val="999999"/>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y slide with four columns">
  <p:cSld name="CUSTOM_3">
    <p:spTree>
      <p:nvGrpSpPr>
        <p:cNvPr id="156" name="Shape 156"/>
        <p:cNvGrpSpPr/>
        <p:nvPr/>
      </p:nvGrpSpPr>
      <p:grpSpPr>
        <a:xfrm>
          <a:off x="0" y="0"/>
          <a:ext cx="0" cy="0"/>
          <a:chOff x="0" y="0"/>
          <a:chExt cx="0" cy="0"/>
        </a:xfrm>
      </p:grpSpPr>
      <p:sp>
        <p:nvSpPr>
          <p:cNvPr id="157" name="Google Shape;157;p20"/>
          <p:cNvSpPr/>
          <p:nvPr/>
        </p:nvSpPr>
        <p:spPr>
          <a:xfrm>
            <a:off x="0" y="-13675"/>
            <a:ext cx="2286000" cy="5161800"/>
          </a:xfrm>
          <a:prstGeom prst="rect">
            <a:avLst/>
          </a:pr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20"/>
          <p:cNvSpPr/>
          <p:nvPr/>
        </p:nvSpPr>
        <p:spPr>
          <a:xfrm>
            <a:off x="2285991" y="-13675"/>
            <a:ext cx="2286000" cy="5161800"/>
          </a:xfrm>
          <a:prstGeom prst="rect">
            <a:avLst/>
          </a:pr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Arial"/>
              <a:ea typeface="Arial"/>
              <a:cs typeface="Arial"/>
              <a:sym typeface="Arial"/>
            </a:endParaRPr>
          </a:p>
        </p:txBody>
      </p:sp>
      <p:sp>
        <p:nvSpPr>
          <p:cNvPr id="159" name="Google Shape;159;p20"/>
          <p:cNvSpPr/>
          <p:nvPr/>
        </p:nvSpPr>
        <p:spPr>
          <a:xfrm>
            <a:off x="4571983" y="-4625"/>
            <a:ext cx="2286000" cy="5161800"/>
          </a:xfrm>
          <a:prstGeom prst="rect">
            <a:avLst/>
          </a:pr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20"/>
          <p:cNvSpPr/>
          <p:nvPr/>
        </p:nvSpPr>
        <p:spPr>
          <a:xfrm>
            <a:off x="6857974" y="-4625"/>
            <a:ext cx="2286000" cy="5161800"/>
          </a:xfrm>
          <a:prstGeom prst="rect">
            <a:avLst/>
          </a:pr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Arial"/>
              <a:ea typeface="Arial"/>
              <a:cs typeface="Arial"/>
              <a:sym typeface="Arial"/>
            </a:endParaRPr>
          </a:p>
        </p:txBody>
      </p:sp>
      <p:sp>
        <p:nvSpPr>
          <p:cNvPr id="161" name="Google Shape;161;p20"/>
          <p:cNvSpPr txBox="1"/>
          <p:nvPr>
            <p:ph idx="1" type="subTitle"/>
          </p:nvPr>
        </p:nvSpPr>
        <p:spPr>
          <a:xfrm>
            <a:off x="114000" y="2193700"/>
            <a:ext cx="2058000" cy="4641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sz="1800">
                <a:solidFill>
                  <a:srgbClr val="CC3F3A"/>
                </a:solidFill>
              </a:defRPr>
            </a:lvl1pPr>
            <a:lvl2pPr lvl="1" rtl="0" algn="ctr">
              <a:spcBef>
                <a:spcPts val="0"/>
              </a:spcBef>
              <a:spcAft>
                <a:spcPts val="0"/>
              </a:spcAft>
              <a:buNone/>
              <a:defRPr b="1" sz="1800">
                <a:solidFill>
                  <a:srgbClr val="CC3F3A"/>
                </a:solidFill>
              </a:defRPr>
            </a:lvl2pPr>
            <a:lvl3pPr lvl="2" rtl="0" algn="ctr">
              <a:spcBef>
                <a:spcPts val="0"/>
              </a:spcBef>
              <a:spcAft>
                <a:spcPts val="0"/>
              </a:spcAft>
              <a:buNone/>
              <a:defRPr b="1" sz="1800">
                <a:solidFill>
                  <a:srgbClr val="CC3F3A"/>
                </a:solidFill>
              </a:defRPr>
            </a:lvl3pPr>
            <a:lvl4pPr lvl="3" rtl="0" algn="ctr">
              <a:spcBef>
                <a:spcPts val="0"/>
              </a:spcBef>
              <a:spcAft>
                <a:spcPts val="0"/>
              </a:spcAft>
              <a:buNone/>
              <a:defRPr b="1" sz="1800">
                <a:solidFill>
                  <a:srgbClr val="CC3F3A"/>
                </a:solidFill>
              </a:defRPr>
            </a:lvl4pPr>
            <a:lvl5pPr lvl="4" rtl="0" algn="ctr">
              <a:spcBef>
                <a:spcPts val="0"/>
              </a:spcBef>
              <a:spcAft>
                <a:spcPts val="0"/>
              </a:spcAft>
              <a:buNone/>
              <a:defRPr b="1" sz="1800">
                <a:solidFill>
                  <a:srgbClr val="CC3F3A"/>
                </a:solidFill>
              </a:defRPr>
            </a:lvl5pPr>
            <a:lvl6pPr lvl="5" rtl="0" algn="ctr">
              <a:spcBef>
                <a:spcPts val="0"/>
              </a:spcBef>
              <a:spcAft>
                <a:spcPts val="0"/>
              </a:spcAft>
              <a:buNone/>
              <a:defRPr b="1" sz="1800">
                <a:solidFill>
                  <a:srgbClr val="CC3F3A"/>
                </a:solidFill>
              </a:defRPr>
            </a:lvl6pPr>
            <a:lvl7pPr lvl="6" rtl="0" algn="ctr">
              <a:spcBef>
                <a:spcPts val="0"/>
              </a:spcBef>
              <a:spcAft>
                <a:spcPts val="0"/>
              </a:spcAft>
              <a:buNone/>
              <a:defRPr b="1" sz="1800">
                <a:solidFill>
                  <a:srgbClr val="CC3F3A"/>
                </a:solidFill>
              </a:defRPr>
            </a:lvl7pPr>
            <a:lvl8pPr lvl="7" rtl="0" algn="ctr">
              <a:spcBef>
                <a:spcPts val="0"/>
              </a:spcBef>
              <a:spcAft>
                <a:spcPts val="0"/>
              </a:spcAft>
              <a:buNone/>
              <a:defRPr b="1" sz="1800">
                <a:solidFill>
                  <a:srgbClr val="CC3F3A"/>
                </a:solidFill>
              </a:defRPr>
            </a:lvl8pPr>
            <a:lvl9pPr lvl="8" rtl="0" algn="ctr">
              <a:spcBef>
                <a:spcPts val="0"/>
              </a:spcBef>
              <a:spcAft>
                <a:spcPts val="0"/>
              </a:spcAft>
              <a:buNone/>
              <a:defRPr b="1" sz="1800">
                <a:solidFill>
                  <a:srgbClr val="CC3F3A"/>
                </a:solidFill>
              </a:defRPr>
            </a:lvl9pPr>
          </a:lstStyle>
          <a:p/>
        </p:txBody>
      </p:sp>
      <p:sp>
        <p:nvSpPr>
          <p:cNvPr id="162" name="Google Shape;162;p20"/>
          <p:cNvSpPr txBox="1"/>
          <p:nvPr>
            <p:ph idx="2" type="subTitle"/>
          </p:nvPr>
        </p:nvSpPr>
        <p:spPr>
          <a:xfrm>
            <a:off x="114000" y="2987150"/>
            <a:ext cx="1962900" cy="12864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solidFill>
                  <a:srgbClr val="999999"/>
                </a:solidFill>
              </a:defRPr>
            </a:lvl1pPr>
            <a:lvl2pPr lvl="1" rtl="0" algn="ctr">
              <a:spcBef>
                <a:spcPts val="0"/>
              </a:spcBef>
              <a:spcAft>
                <a:spcPts val="0"/>
              </a:spcAft>
              <a:buNone/>
              <a:defRPr sz="1400">
                <a:solidFill>
                  <a:srgbClr val="999999"/>
                </a:solidFill>
              </a:defRPr>
            </a:lvl2pPr>
            <a:lvl3pPr lvl="2" rtl="0" algn="ctr">
              <a:spcBef>
                <a:spcPts val="0"/>
              </a:spcBef>
              <a:spcAft>
                <a:spcPts val="0"/>
              </a:spcAft>
              <a:buNone/>
              <a:defRPr sz="1400">
                <a:solidFill>
                  <a:srgbClr val="999999"/>
                </a:solidFill>
              </a:defRPr>
            </a:lvl3pPr>
            <a:lvl4pPr lvl="3" rtl="0" algn="ctr">
              <a:spcBef>
                <a:spcPts val="0"/>
              </a:spcBef>
              <a:spcAft>
                <a:spcPts val="0"/>
              </a:spcAft>
              <a:buNone/>
              <a:defRPr sz="1400">
                <a:solidFill>
                  <a:srgbClr val="999999"/>
                </a:solidFill>
              </a:defRPr>
            </a:lvl4pPr>
            <a:lvl5pPr lvl="4" rtl="0" algn="ctr">
              <a:spcBef>
                <a:spcPts val="0"/>
              </a:spcBef>
              <a:spcAft>
                <a:spcPts val="0"/>
              </a:spcAft>
              <a:buNone/>
              <a:defRPr sz="1400">
                <a:solidFill>
                  <a:srgbClr val="999999"/>
                </a:solidFill>
              </a:defRPr>
            </a:lvl5pPr>
            <a:lvl6pPr lvl="5" rtl="0" algn="ctr">
              <a:spcBef>
                <a:spcPts val="0"/>
              </a:spcBef>
              <a:spcAft>
                <a:spcPts val="0"/>
              </a:spcAft>
              <a:buNone/>
              <a:defRPr sz="1400">
                <a:solidFill>
                  <a:srgbClr val="999999"/>
                </a:solidFill>
              </a:defRPr>
            </a:lvl6pPr>
            <a:lvl7pPr lvl="6" rtl="0" algn="ctr">
              <a:spcBef>
                <a:spcPts val="0"/>
              </a:spcBef>
              <a:spcAft>
                <a:spcPts val="0"/>
              </a:spcAft>
              <a:buNone/>
              <a:defRPr sz="1400">
                <a:solidFill>
                  <a:srgbClr val="999999"/>
                </a:solidFill>
              </a:defRPr>
            </a:lvl7pPr>
            <a:lvl8pPr lvl="7" rtl="0" algn="ctr">
              <a:spcBef>
                <a:spcPts val="0"/>
              </a:spcBef>
              <a:spcAft>
                <a:spcPts val="0"/>
              </a:spcAft>
              <a:buNone/>
              <a:defRPr sz="1400">
                <a:solidFill>
                  <a:srgbClr val="999999"/>
                </a:solidFill>
              </a:defRPr>
            </a:lvl8pPr>
            <a:lvl9pPr lvl="8" rtl="0" algn="ctr">
              <a:spcBef>
                <a:spcPts val="0"/>
              </a:spcBef>
              <a:spcAft>
                <a:spcPts val="0"/>
              </a:spcAft>
              <a:buNone/>
              <a:defRPr sz="1400">
                <a:solidFill>
                  <a:srgbClr val="999999"/>
                </a:solidFill>
              </a:defRPr>
            </a:lvl9pPr>
          </a:lstStyle>
          <a:p/>
        </p:txBody>
      </p:sp>
      <p:sp>
        <p:nvSpPr>
          <p:cNvPr id="163" name="Google Shape;163;p20"/>
          <p:cNvSpPr/>
          <p:nvPr/>
        </p:nvSpPr>
        <p:spPr>
          <a:xfrm>
            <a:off x="802050" y="2819400"/>
            <a:ext cx="681900" cy="342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20"/>
          <p:cNvSpPr/>
          <p:nvPr/>
        </p:nvSpPr>
        <p:spPr>
          <a:xfrm>
            <a:off x="3088025" y="2819400"/>
            <a:ext cx="681900" cy="342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20"/>
          <p:cNvSpPr/>
          <p:nvPr/>
        </p:nvSpPr>
        <p:spPr>
          <a:xfrm>
            <a:off x="5374000" y="2819400"/>
            <a:ext cx="681900" cy="342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20"/>
          <p:cNvSpPr/>
          <p:nvPr/>
        </p:nvSpPr>
        <p:spPr>
          <a:xfrm>
            <a:off x="7660050" y="2854350"/>
            <a:ext cx="681900" cy="342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20"/>
          <p:cNvSpPr txBox="1"/>
          <p:nvPr>
            <p:ph idx="3" type="subTitle"/>
          </p:nvPr>
        </p:nvSpPr>
        <p:spPr>
          <a:xfrm>
            <a:off x="2399988" y="2193700"/>
            <a:ext cx="2058000" cy="4641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sz="1800">
                <a:solidFill>
                  <a:srgbClr val="CC3F3A"/>
                </a:solidFill>
              </a:defRPr>
            </a:lvl1pPr>
            <a:lvl2pPr lvl="1" rtl="0" algn="ctr">
              <a:spcBef>
                <a:spcPts val="0"/>
              </a:spcBef>
              <a:spcAft>
                <a:spcPts val="0"/>
              </a:spcAft>
              <a:buNone/>
              <a:defRPr b="1" sz="1800">
                <a:solidFill>
                  <a:srgbClr val="CC3F3A"/>
                </a:solidFill>
              </a:defRPr>
            </a:lvl2pPr>
            <a:lvl3pPr lvl="2" rtl="0" algn="ctr">
              <a:spcBef>
                <a:spcPts val="0"/>
              </a:spcBef>
              <a:spcAft>
                <a:spcPts val="0"/>
              </a:spcAft>
              <a:buNone/>
              <a:defRPr b="1" sz="1800">
                <a:solidFill>
                  <a:srgbClr val="CC3F3A"/>
                </a:solidFill>
              </a:defRPr>
            </a:lvl3pPr>
            <a:lvl4pPr lvl="3" rtl="0" algn="ctr">
              <a:spcBef>
                <a:spcPts val="0"/>
              </a:spcBef>
              <a:spcAft>
                <a:spcPts val="0"/>
              </a:spcAft>
              <a:buNone/>
              <a:defRPr b="1" sz="1800">
                <a:solidFill>
                  <a:srgbClr val="CC3F3A"/>
                </a:solidFill>
              </a:defRPr>
            </a:lvl4pPr>
            <a:lvl5pPr lvl="4" rtl="0" algn="ctr">
              <a:spcBef>
                <a:spcPts val="0"/>
              </a:spcBef>
              <a:spcAft>
                <a:spcPts val="0"/>
              </a:spcAft>
              <a:buNone/>
              <a:defRPr b="1" sz="1800">
                <a:solidFill>
                  <a:srgbClr val="CC3F3A"/>
                </a:solidFill>
              </a:defRPr>
            </a:lvl5pPr>
            <a:lvl6pPr lvl="5" rtl="0" algn="ctr">
              <a:spcBef>
                <a:spcPts val="0"/>
              </a:spcBef>
              <a:spcAft>
                <a:spcPts val="0"/>
              </a:spcAft>
              <a:buNone/>
              <a:defRPr b="1" sz="1800">
                <a:solidFill>
                  <a:srgbClr val="CC3F3A"/>
                </a:solidFill>
              </a:defRPr>
            </a:lvl6pPr>
            <a:lvl7pPr lvl="6" rtl="0" algn="ctr">
              <a:spcBef>
                <a:spcPts val="0"/>
              </a:spcBef>
              <a:spcAft>
                <a:spcPts val="0"/>
              </a:spcAft>
              <a:buNone/>
              <a:defRPr b="1" sz="1800">
                <a:solidFill>
                  <a:srgbClr val="CC3F3A"/>
                </a:solidFill>
              </a:defRPr>
            </a:lvl7pPr>
            <a:lvl8pPr lvl="7" rtl="0" algn="ctr">
              <a:spcBef>
                <a:spcPts val="0"/>
              </a:spcBef>
              <a:spcAft>
                <a:spcPts val="0"/>
              </a:spcAft>
              <a:buNone/>
              <a:defRPr b="1" sz="1800">
                <a:solidFill>
                  <a:srgbClr val="CC3F3A"/>
                </a:solidFill>
              </a:defRPr>
            </a:lvl8pPr>
            <a:lvl9pPr lvl="8" rtl="0" algn="ctr">
              <a:spcBef>
                <a:spcPts val="0"/>
              </a:spcBef>
              <a:spcAft>
                <a:spcPts val="0"/>
              </a:spcAft>
              <a:buNone/>
              <a:defRPr b="1" sz="1800">
                <a:solidFill>
                  <a:srgbClr val="CC3F3A"/>
                </a:solidFill>
              </a:defRPr>
            </a:lvl9pPr>
          </a:lstStyle>
          <a:p/>
        </p:txBody>
      </p:sp>
      <p:sp>
        <p:nvSpPr>
          <p:cNvPr id="168" name="Google Shape;168;p20"/>
          <p:cNvSpPr txBox="1"/>
          <p:nvPr>
            <p:ph idx="4" type="subTitle"/>
          </p:nvPr>
        </p:nvSpPr>
        <p:spPr>
          <a:xfrm>
            <a:off x="2399988" y="2987150"/>
            <a:ext cx="1962900" cy="12864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solidFill>
                  <a:srgbClr val="999999"/>
                </a:solidFill>
              </a:defRPr>
            </a:lvl1pPr>
            <a:lvl2pPr lvl="1" rtl="0" algn="ctr">
              <a:spcBef>
                <a:spcPts val="0"/>
              </a:spcBef>
              <a:spcAft>
                <a:spcPts val="0"/>
              </a:spcAft>
              <a:buNone/>
              <a:defRPr sz="1400">
                <a:solidFill>
                  <a:srgbClr val="999999"/>
                </a:solidFill>
              </a:defRPr>
            </a:lvl2pPr>
            <a:lvl3pPr lvl="2" rtl="0" algn="ctr">
              <a:spcBef>
                <a:spcPts val="0"/>
              </a:spcBef>
              <a:spcAft>
                <a:spcPts val="0"/>
              </a:spcAft>
              <a:buNone/>
              <a:defRPr sz="1400">
                <a:solidFill>
                  <a:srgbClr val="999999"/>
                </a:solidFill>
              </a:defRPr>
            </a:lvl3pPr>
            <a:lvl4pPr lvl="3" rtl="0" algn="ctr">
              <a:spcBef>
                <a:spcPts val="0"/>
              </a:spcBef>
              <a:spcAft>
                <a:spcPts val="0"/>
              </a:spcAft>
              <a:buNone/>
              <a:defRPr sz="1400">
                <a:solidFill>
                  <a:srgbClr val="999999"/>
                </a:solidFill>
              </a:defRPr>
            </a:lvl4pPr>
            <a:lvl5pPr lvl="4" rtl="0" algn="ctr">
              <a:spcBef>
                <a:spcPts val="0"/>
              </a:spcBef>
              <a:spcAft>
                <a:spcPts val="0"/>
              </a:spcAft>
              <a:buNone/>
              <a:defRPr sz="1400">
                <a:solidFill>
                  <a:srgbClr val="999999"/>
                </a:solidFill>
              </a:defRPr>
            </a:lvl5pPr>
            <a:lvl6pPr lvl="5" rtl="0" algn="ctr">
              <a:spcBef>
                <a:spcPts val="0"/>
              </a:spcBef>
              <a:spcAft>
                <a:spcPts val="0"/>
              </a:spcAft>
              <a:buNone/>
              <a:defRPr sz="1400">
                <a:solidFill>
                  <a:srgbClr val="999999"/>
                </a:solidFill>
              </a:defRPr>
            </a:lvl6pPr>
            <a:lvl7pPr lvl="6" rtl="0" algn="ctr">
              <a:spcBef>
                <a:spcPts val="0"/>
              </a:spcBef>
              <a:spcAft>
                <a:spcPts val="0"/>
              </a:spcAft>
              <a:buNone/>
              <a:defRPr sz="1400">
                <a:solidFill>
                  <a:srgbClr val="999999"/>
                </a:solidFill>
              </a:defRPr>
            </a:lvl7pPr>
            <a:lvl8pPr lvl="7" rtl="0" algn="ctr">
              <a:spcBef>
                <a:spcPts val="0"/>
              </a:spcBef>
              <a:spcAft>
                <a:spcPts val="0"/>
              </a:spcAft>
              <a:buNone/>
              <a:defRPr sz="1400">
                <a:solidFill>
                  <a:srgbClr val="999999"/>
                </a:solidFill>
              </a:defRPr>
            </a:lvl8pPr>
            <a:lvl9pPr lvl="8" rtl="0" algn="ctr">
              <a:spcBef>
                <a:spcPts val="0"/>
              </a:spcBef>
              <a:spcAft>
                <a:spcPts val="0"/>
              </a:spcAft>
              <a:buNone/>
              <a:defRPr sz="1400">
                <a:solidFill>
                  <a:srgbClr val="999999"/>
                </a:solidFill>
              </a:defRPr>
            </a:lvl9pPr>
          </a:lstStyle>
          <a:p/>
        </p:txBody>
      </p:sp>
      <p:sp>
        <p:nvSpPr>
          <p:cNvPr id="169" name="Google Shape;169;p20"/>
          <p:cNvSpPr txBox="1"/>
          <p:nvPr>
            <p:ph idx="5" type="subTitle"/>
          </p:nvPr>
        </p:nvSpPr>
        <p:spPr>
          <a:xfrm>
            <a:off x="4685975" y="2193700"/>
            <a:ext cx="2058000" cy="4641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sz="1800">
                <a:solidFill>
                  <a:srgbClr val="CC3F3A"/>
                </a:solidFill>
              </a:defRPr>
            </a:lvl1pPr>
            <a:lvl2pPr lvl="1" rtl="0" algn="ctr">
              <a:spcBef>
                <a:spcPts val="0"/>
              </a:spcBef>
              <a:spcAft>
                <a:spcPts val="0"/>
              </a:spcAft>
              <a:buNone/>
              <a:defRPr b="1" sz="1800">
                <a:solidFill>
                  <a:srgbClr val="CC3F3A"/>
                </a:solidFill>
              </a:defRPr>
            </a:lvl2pPr>
            <a:lvl3pPr lvl="2" rtl="0" algn="ctr">
              <a:spcBef>
                <a:spcPts val="0"/>
              </a:spcBef>
              <a:spcAft>
                <a:spcPts val="0"/>
              </a:spcAft>
              <a:buNone/>
              <a:defRPr b="1" sz="1800">
                <a:solidFill>
                  <a:srgbClr val="CC3F3A"/>
                </a:solidFill>
              </a:defRPr>
            </a:lvl3pPr>
            <a:lvl4pPr lvl="3" rtl="0" algn="ctr">
              <a:spcBef>
                <a:spcPts val="0"/>
              </a:spcBef>
              <a:spcAft>
                <a:spcPts val="0"/>
              </a:spcAft>
              <a:buNone/>
              <a:defRPr b="1" sz="1800">
                <a:solidFill>
                  <a:srgbClr val="CC3F3A"/>
                </a:solidFill>
              </a:defRPr>
            </a:lvl4pPr>
            <a:lvl5pPr lvl="4" rtl="0" algn="ctr">
              <a:spcBef>
                <a:spcPts val="0"/>
              </a:spcBef>
              <a:spcAft>
                <a:spcPts val="0"/>
              </a:spcAft>
              <a:buNone/>
              <a:defRPr b="1" sz="1800">
                <a:solidFill>
                  <a:srgbClr val="CC3F3A"/>
                </a:solidFill>
              </a:defRPr>
            </a:lvl5pPr>
            <a:lvl6pPr lvl="5" rtl="0" algn="ctr">
              <a:spcBef>
                <a:spcPts val="0"/>
              </a:spcBef>
              <a:spcAft>
                <a:spcPts val="0"/>
              </a:spcAft>
              <a:buNone/>
              <a:defRPr b="1" sz="1800">
                <a:solidFill>
                  <a:srgbClr val="CC3F3A"/>
                </a:solidFill>
              </a:defRPr>
            </a:lvl6pPr>
            <a:lvl7pPr lvl="6" rtl="0" algn="ctr">
              <a:spcBef>
                <a:spcPts val="0"/>
              </a:spcBef>
              <a:spcAft>
                <a:spcPts val="0"/>
              </a:spcAft>
              <a:buNone/>
              <a:defRPr b="1" sz="1800">
                <a:solidFill>
                  <a:srgbClr val="CC3F3A"/>
                </a:solidFill>
              </a:defRPr>
            </a:lvl7pPr>
            <a:lvl8pPr lvl="7" rtl="0" algn="ctr">
              <a:spcBef>
                <a:spcPts val="0"/>
              </a:spcBef>
              <a:spcAft>
                <a:spcPts val="0"/>
              </a:spcAft>
              <a:buNone/>
              <a:defRPr b="1" sz="1800">
                <a:solidFill>
                  <a:srgbClr val="CC3F3A"/>
                </a:solidFill>
              </a:defRPr>
            </a:lvl8pPr>
            <a:lvl9pPr lvl="8" rtl="0" algn="ctr">
              <a:spcBef>
                <a:spcPts val="0"/>
              </a:spcBef>
              <a:spcAft>
                <a:spcPts val="0"/>
              </a:spcAft>
              <a:buNone/>
              <a:defRPr b="1" sz="1800">
                <a:solidFill>
                  <a:srgbClr val="CC3F3A"/>
                </a:solidFill>
              </a:defRPr>
            </a:lvl9pPr>
          </a:lstStyle>
          <a:p/>
        </p:txBody>
      </p:sp>
      <p:sp>
        <p:nvSpPr>
          <p:cNvPr id="170" name="Google Shape;170;p20"/>
          <p:cNvSpPr txBox="1"/>
          <p:nvPr>
            <p:ph idx="6" type="subTitle"/>
          </p:nvPr>
        </p:nvSpPr>
        <p:spPr>
          <a:xfrm>
            <a:off x="4685975" y="2987150"/>
            <a:ext cx="1962900" cy="12864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solidFill>
                  <a:srgbClr val="999999"/>
                </a:solidFill>
              </a:defRPr>
            </a:lvl1pPr>
            <a:lvl2pPr lvl="1" rtl="0" algn="ctr">
              <a:spcBef>
                <a:spcPts val="0"/>
              </a:spcBef>
              <a:spcAft>
                <a:spcPts val="0"/>
              </a:spcAft>
              <a:buNone/>
              <a:defRPr sz="1400">
                <a:solidFill>
                  <a:srgbClr val="999999"/>
                </a:solidFill>
              </a:defRPr>
            </a:lvl2pPr>
            <a:lvl3pPr lvl="2" rtl="0" algn="ctr">
              <a:spcBef>
                <a:spcPts val="0"/>
              </a:spcBef>
              <a:spcAft>
                <a:spcPts val="0"/>
              </a:spcAft>
              <a:buNone/>
              <a:defRPr sz="1400">
                <a:solidFill>
                  <a:srgbClr val="999999"/>
                </a:solidFill>
              </a:defRPr>
            </a:lvl3pPr>
            <a:lvl4pPr lvl="3" rtl="0" algn="ctr">
              <a:spcBef>
                <a:spcPts val="0"/>
              </a:spcBef>
              <a:spcAft>
                <a:spcPts val="0"/>
              </a:spcAft>
              <a:buNone/>
              <a:defRPr sz="1400">
                <a:solidFill>
                  <a:srgbClr val="999999"/>
                </a:solidFill>
              </a:defRPr>
            </a:lvl4pPr>
            <a:lvl5pPr lvl="4" rtl="0" algn="ctr">
              <a:spcBef>
                <a:spcPts val="0"/>
              </a:spcBef>
              <a:spcAft>
                <a:spcPts val="0"/>
              </a:spcAft>
              <a:buNone/>
              <a:defRPr sz="1400">
                <a:solidFill>
                  <a:srgbClr val="999999"/>
                </a:solidFill>
              </a:defRPr>
            </a:lvl5pPr>
            <a:lvl6pPr lvl="5" rtl="0" algn="ctr">
              <a:spcBef>
                <a:spcPts val="0"/>
              </a:spcBef>
              <a:spcAft>
                <a:spcPts val="0"/>
              </a:spcAft>
              <a:buNone/>
              <a:defRPr sz="1400">
                <a:solidFill>
                  <a:srgbClr val="999999"/>
                </a:solidFill>
              </a:defRPr>
            </a:lvl6pPr>
            <a:lvl7pPr lvl="6" rtl="0" algn="ctr">
              <a:spcBef>
                <a:spcPts val="0"/>
              </a:spcBef>
              <a:spcAft>
                <a:spcPts val="0"/>
              </a:spcAft>
              <a:buNone/>
              <a:defRPr sz="1400">
                <a:solidFill>
                  <a:srgbClr val="999999"/>
                </a:solidFill>
              </a:defRPr>
            </a:lvl7pPr>
            <a:lvl8pPr lvl="7" rtl="0" algn="ctr">
              <a:spcBef>
                <a:spcPts val="0"/>
              </a:spcBef>
              <a:spcAft>
                <a:spcPts val="0"/>
              </a:spcAft>
              <a:buNone/>
              <a:defRPr sz="1400">
                <a:solidFill>
                  <a:srgbClr val="999999"/>
                </a:solidFill>
              </a:defRPr>
            </a:lvl8pPr>
            <a:lvl9pPr lvl="8" rtl="0" algn="ctr">
              <a:spcBef>
                <a:spcPts val="0"/>
              </a:spcBef>
              <a:spcAft>
                <a:spcPts val="0"/>
              </a:spcAft>
              <a:buNone/>
              <a:defRPr sz="1400">
                <a:solidFill>
                  <a:srgbClr val="999999"/>
                </a:solidFill>
              </a:defRPr>
            </a:lvl9pPr>
          </a:lstStyle>
          <a:p/>
        </p:txBody>
      </p:sp>
      <p:sp>
        <p:nvSpPr>
          <p:cNvPr id="171" name="Google Shape;171;p20"/>
          <p:cNvSpPr txBox="1"/>
          <p:nvPr>
            <p:ph idx="7" type="subTitle"/>
          </p:nvPr>
        </p:nvSpPr>
        <p:spPr>
          <a:xfrm>
            <a:off x="6971950" y="2193700"/>
            <a:ext cx="2058000" cy="4641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sz="1800">
                <a:solidFill>
                  <a:srgbClr val="CC3F3A"/>
                </a:solidFill>
              </a:defRPr>
            </a:lvl1pPr>
            <a:lvl2pPr lvl="1" rtl="0" algn="ctr">
              <a:spcBef>
                <a:spcPts val="0"/>
              </a:spcBef>
              <a:spcAft>
                <a:spcPts val="0"/>
              </a:spcAft>
              <a:buNone/>
              <a:defRPr b="1" sz="1800">
                <a:solidFill>
                  <a:srgbClr val="CC3F3A"/>
                </a:solidFill>
              </a:defRPr>
            </a:lvl2pPr>
            <a:lvl3pPr lvl="2" rtl="0" algn="ctr">
              <a:spcBef>
                <a:spcPts val="0"/>
              </a:spcBef>
              <a:spcAft>
                <a:spcPts val="0"/>
              </a:spcAft>
              <a:buNone/>
              <a:defRPr b="1" sz="1800">
                <a:solidFill>
                  <a:srgbClr val="CC3F3A"/>
                </a:solidFill>
              </a:defRPr>
            </a:lvl3pPr>
            <a:lvl4pPr lvl="3" rtl="0" algn="ctr">
              <a:spcBef>
                <a:spcPts val="0"/>
              </a:spcBef>
              <a:spcAft>
                <a:spcPts val="0"/>
              </a:spcAft>
              <a:buNone/>
              <a:defRPr b="1" sz="1800">
                <a:solidFill>
                  <a:srgbClr val="CC3F3A"/>
                </a:solidFill>
              </a:defRPr>
            </a:lvl4pPr>
            <a:lvl5pPr lvl="4" rtl="0" algn="ctr">
              <a:spcBef>
                <a:spcPts val="0"/>
              </a:spcBef>
              <a:spcAft>
                <a:spcPts val="0"/>
              </a:spcAft>
              <a:buNone/>
              <a:defRPr b="1" sz="1800">
                <a:solidFill>
                  <a:srgbClr val="CC3F3A"/>
                </a:solidFill>
              </a:defRPr>
            </a:lvl5pPr>
            <a:lvl6pPr lvl="5" rtl="0" algn="ctr">
              <a:spcBef>
                <a:spcPts val="0"/>
              </a:spcBef>
              <a:spcAft>
                <a:spcPts val="0"/>
              </a:spcAft>
              <a:buNone/>
              <a:defRPr b="1" sz="1800">
                <a:solidFill>
                  <a:srgbClr val="CC3F3A"/>
                </a:solidFill>
              </a:defRPr>
            </a:lvl6pPr>
            <a:lvl7pPr lvl="6" rtl="0" algn="ctr">
              <a:spcBef>
                <a:spcPts val="0"/>
              </a:spcBef>
              <a:spcAft>
                <a:spcPts val="0"/>
              </a:spcAft>
              <a:buNone/>
              <a:defRPr b="1" sz="1800">
                <a:solidFill>
                  <a:srgbClr val="CC3F3A"/>
                </a:solidFill>
              </a:defRPr>
            </a:lvl7pPr>
            <a:lvl8pPr lvl="7" rtl="0" algn="ctr">
              <a:spcBef>
                <a:spcPts val="0"/>
              </a:spcBef>
              <a:spcAft>
                <a:spcPts val="0"/>
              </a:spcAft>
              <a:buNone/>
              <a:defRPr b="1" sz="1800">
                <a:solidFill>
                  <a:srgbClr val="CC3F3A"/>
                </a:solidFill>
              </a:defRPr>
            </a:lvl8pPr>
            <a:lvl9pPr lvl="8" rtl="0" algn="ctr">
              <a:spcBef>
                <a:spcPts val="0"/>
              </a:spcBef>
              <a:spcAft>
                <a:spcPts val="0"/>
              </a:spcAft>
              <a:buNone/>
              <a:defRPr b="1" sz="1800">
                <a:solidFill>
                  <a:srgbClr val="CC3F3A"/>
                </a:solidFill>
              </a:defRPr>
            </a:lvl9pPr>
          </a:lstStyle>
          <a:p/>
        </p:txBody>
      </p:sp>
      <p:sp>
        <p:nvSpPr>
          <p:cNvPr id="172" name="Google Shape;172;p20"/>
          <p:cNvSpPr txBox="1"/>
          <p:nvPr>
            <p:ph idx="8" type="subTitle"/>
          </p:nvPr>
        </p:nvSpPr>
        <p:spPr>
          <a:xfrm>
            <a:off x="6971950" y="2987150"/>
            <a:ext cx="1962900" cy="12864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solidFill>
                  <a:srgbClr val="999999"/>
                </a:solidFill>
              </a:defRPr>
            </a:lvl1pPr>
            <a:lvl2pPr lvl="1" rtl="0" algn="ctr">
              <a:spcBef>
                <a:spcPts val="0"/>
              </a:spcBef>
              <a:spcAft>
                <a:spcPts val="0"/>
              </a:spcAft>
              <a:buNone/>
              <a:defRPr sz="1400">
                <a:solidFill>
                  <a:srgbClr val="999999"/>
                </a:solidFill>
              </a:defRPr>
            </a:lvl2pPr>
            <a:lvl3pPr lvl="2" rtl="0" algn="ctr">
              <a:spcBef>
                <a:spcPts val="0"/>
              </a:spcBef>
              <a:spcAft>
                <a:spcPts val="0"/>
              </a:spcAft>
              <a:buNone/>
              <a:defRPr sz="1400">
                <a:solidFill>
                  <a:srgbClr val="999999"/>
                </a:solidFill>
              </a:defRPr>
            </a:lvl3pPr>
            <a:lvl4pPr lvl="3" rtl="0" algn="ctr">
              <a:spcBef>
                <a:spcPts val="0"/>
              </a:spcBef>
              <a:spcAft>
                <a:spcPts val="0"/>
              </a:spcAft>
              <a:buNone/>
              <a:defRPr sz="1400">
                <a:solidFill>
                  <a:srgbClr val="999999"/>
                </a:solidFill>
              </a:defRPr>
            </a:lvl4pPr>
            <a:lvl5pPr lvl="4" rtl="0" algn="ctr">
              <a:spcBef>
                <a:spcPts val="0"/>
              </a:spcBef>
              <a:spcAft>
                <a:spcPts val="0"/>
              </a:spcAft>
              <a:buNone/>
              <a:defRPr sz="1400">
                <a:solidFill>
                  <a:srgbClr val="999999"/>
                </a:solidFill>
              </a:defRPr>
            </a:lvl5pPr>
            <a:lvl6pPr lvl="5" rtl="0" algn="ctr">
              <a:spcBef>
                <a:spcPts val="0"/>
              </a:spcBef>
              <a:spcAft>
                <a:spcPts val="0"/>
              </a:spcAft>
              <a:buNone/>
              <a:defRPr sz="1400">
                <a:solidFill>
                  <a:srgbClr val="999999"/>
                </a:solidFill>
              </a:defRPr>
            </a:lvl6pPr>
            <a:lvl7pPr lvl="6" rtl="0" algn="ctr">
              <a:spcBef>
                <a:spcPts val="0"/>
              </a:spcBef>
              <a:spcAft>
                <a:spcPts val="0"/>
              </a:spcAft>
              <a:buNone/>
              <a:defRPr sz="1400">
                <a:solidFill>
                  <a:srgbClr val="999999"/>
                </a:solidFill>
              </a:defRPr>
            </a:lvl7pPr>
            <a:lvl8pPr lvl="7" rtl="0" algn="ctr">
              <a:spcBef>
                <a:spcPts val="0"/>
              </a:spcBef>
              <a:spcAft>
                <a:spcPts val="0"/>
              </a:spcAft>
              <a:buNone/>
              <a:defRPr sz="1400">
                <a:solidFill>
                  <a:srgbClr val="999999"/>
                </a:solidFill>
              </a:defRPr>
            </a:lvl8pPr>
            <a:lvl9pPr lvl="8" rtl="0" algn="ctr">
              <a:spcBef>
                <a:spcPts val="0"/>
              </a:spcBef>
              <a:spcAft>
                <a:spcPts val="0"/>
              </a:spcAft>
              <a:buNone/>
              <a:defRPr sz="1400">
                <a:solidFill>
                  <a:srgbClr val="999999"/>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title" type="title">
  <p:cSld name="TITLE">
    <p:spTree>
      <p:nvGrpSpPr>
        <p:cNvPr id="16" name="Shape 16"/>
        <p:cNvGrpSpPr/>
        <p:nvPr/>
      </p:nvGrpSpPr>
      <p:grpSpPr>
        <a:xfrm>
          <a:off x="0" y="0"/>
          <a:ext cx="0" cy="0"/>
          <a:chOff x="0" y="0"/>
          <a:chExt cx="0" cy="0"/>
        </a:xfrm>
      </p:grpSpPr>
      <p:sp>
        <p:nvSpPr>
          <p:cNvPr id="17" name="Google Shape;17;p3"/>
          <p:cNvSpPr/>
          <p:nvPr/>
        </p:nvSpPr>
        <p:spPr>
          <a:xfrm>
            <a:off x="2247325" y="4679400"/>
            <a:ext cx="6896700" cy="464100"/>
          </a:xfrm>
          <a:prstGeom prst="rect">
            <a:avLst/>
          </a:pr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3"/>
          <p:cNvSpPr/>
          <p:nvPr/>
        </p:nvSpPr>
        <p:spPr>
          <a:xfrm>
            <a:off x="-9100" y="4285400"/>
            <a:ext cx="2865900" cy="858000"/>
          </a:xfrm>
          <a:prstGeom prst="rect">
            <a:avLst/>
          </a:prstGeom>
          <a:solidFill>
            <a:srgbClr val="CC3F3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3"/>
          <p:cNvSpPr txBox="1"/>
          <p:nvPr>
            <p:ph type="ctrTitle"/>
          </p:nvPr>
        </p:nvSpPr>
        <p:spPr>
          <a:xfrm>
            <a:off x="548800" y="994750"/>
            <a:ext cx="6694200" cy="1512900"/>
          </a:xfrm>
          <a:prstGeom prst="rect">
            <a:avLst/>
          </a:prstGeom>
          <a:noFill/>
          <a:ln>
            <a:noFill/>
          </a:ln>
        </p:spPr>
        <p:txBody>
          <a:bodyPr anchorCtr="0" anchor="b" bIns="91425" lIns="91425" spcFirstLastPara="1" rIns="91425" wrap="square" tIns="91425">
            <a:noAutofit/>
          </a:bodyPr>
          <a:lstStyle>
            <a:lvl1pPr lvl="0">
              <a:lnSpc>
                <a:spcPct val="100000"/>
              </a:lnSpc>
              <a:spcBef>
                <a:spcPts val="0"/>
              </a:spcBef>
              <a:spcAft>
                <a:spcPts val="0"/>
              </a:spcAft>
              <a:buClr>
                <a:srgbClr val="434343"/>
              </a:buClr>
              <a:buSzPts val="5200"/>
              <a:buNone/>
              <a:defRPr sz="5200">
                <a:solidFill>
                  <a:srgbClr val="434343"/>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0" name="Google Shape;20;p3"/>
          <p:cNvSpPr/>
          <p:nvPr/>
        </p:nvSpPr>
        <p:spPr>
          <a:xfrm>
            <a:off x="-9100" y="-9100"/>
            <a:ext cx="2865900" cy="464100"/>
          </a:xfrm>
          <a:prstGeom prst="rect">
            <a:avLst/>
          </a:pr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3"/>
          <p:cNvSpPr/>
          <p:nvPr/>
        </p:nvSpPr>
        <p:spPr>
          <a:xfrm>
            <a:off x="2247325" y="-18200"/>
            <a:ext cx="6896700" cy="282000"/>
          </a:xfrm>
          <a:prstGeom prst="rect">
            <a:avLst/>
          </a:prstGeom>
          <a:solidFill>
            <a:srgbClr val="CC3F3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3"/>
          <p:cNvSpPr txBox="1"/>
          <p:nvPr>
            <p:ph idx="1" type="subTitle"/>
          </p:nvPr>
        </p:nvSpPr>
        <p:spPr>
          <a:xfrm>
            <a:off x="548800" y="2667225"/>
            <a:ext cx="3047100" cy="3096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rgbClr val="999999"/>
                </a:solidFill>
              </a:defRPr>
            </a:lvl1pPr>
            <a:lvl2pPr lvl="1" rtl="0">
              <a:spcBef>
                <a:spcPts val="0"/>
              </a:spcBef>
              <a:spcAft>
                <a:spcPts val="0"/>
              </a:spcAft>
              <a:buNone/>
              <a:defRPr>
                <a:solidFill>
                  <a:srgbClr val="999999"/>
                </a:solidFill>
              </a:defRPr>
            </a:lvl2pPr>
            <a:lvl3pPr lvl="2" rtl="0">
              <a:spcBef>
                <a:spcPts val="0"/>
              </a:spcBef>
              <a:spcAft>
                <a:spcPts val="0"/>
              </a:spcAft>
              <a:buNone/>
              <a:defRPr>
                <a:solidFill>
                  <a:srgbClr val="999999"/>
                </a:solidFill>
              </a:defRPr>
            </a:lvl3pPr>
            <a:lvl4pPr lvl="3" rtl="0">
              <a:spcBef>
                <a:spcPts val="0"/>
              </a:spcBef>
              <a:spcAft>
                <a:spcPts val="0"/>
              </a:spcAft>
              <a:buNone/>
              <a:defRPr>
                <a:solidFill>
                  <a:srgbClr val="999999"/>
                </a:solidFill>
              </a:defRPr>
            </a:lvl4pPr>
            <a:lvl5pPr lvl="4" rtl="0">
              <a:spcBef>
                <a:spcPts val="0"/>
              </a:spcBef>
              <a:spcAft>
                <a:spcPts val="0"/>
              </a:spcAft>
              <a:buNone/>
              <a:defRPr>
                <a:solidFill>
                  <a:srgbClr val="999999"/>
                </a:solidFill>
              </a:defRPr>
            </a:lvl5pPr>
            <a:lvl6pPr lvl="5" rtl="0">
              <a:spcBef>
                <a:spcPts val="0"/>
              </a:spcBef>
              <a:spcAft>
                <a:spcPts val="0"/>
              </a:spcAft>
              <a:buNone/>
              <a:defRPr>
                <a:solidFill>
                  <a:srgbClr val="999999"/>
                </a:solidFill>
              </a:defRPr>
            </a:lvl6pPr>
            <a:lvl7pPr lvl="6" rtl="0">
              <a:spcBef>
                <a:spcPts val="0"/>
              </a:spcBef>
              <a:spcAft>
                <a:spcPts val="0"/>
              </a:spcAft>
              <a:buNone/>
              <a:defRPr>
                <a:solidFill>
                  <a:srgbClr val="999999"/>
                </a:solidFill>
              </a:defRPr>
            </a:lvl7pPr>
            <a:lvl8pPr lvl="7" rtl="0">
              <a:spcBef>
                <a:spcPts val="0"/>
              </a:spcBef>
              <a:spcAft>
                <a:spcPts val="0"/>
              </a:spcAft>
              <a:buNone/>
              <a:defRPr>
                <a:solidFill>
                  <a:srgbClr val="999999"/>
                </a:solidFill>
              </a:defRPr>
            </a:lvl8pPr>
            <a:lvl9pPr lvl="8" rtl="0">
              <a:spcBef>
                <a:spcPts val="0"/>
              </a:spcBef>
              <a:spcAft>
                <a:spcPts val="0"/>
              </a:spcAft>
              <a:buNone/>
              <a:defRPr>
                <a:solidFill>
                  <a:srgbClr val="999999"/>
                </a:solidFil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slide with two columns">
  <p:cSld name="CUSTOM_6">
    <p:spTree>
      <p:nvGrpSpPr>
        <p:cNvPr id="173" name="Shape 173"/>
        <p:cNvGrpSpPr/>
        <p:nvPr/>
      </p:nvGrpSpPr>
      <p:grpSpPr>
        <a:xfrm>
          <a:off x="0" y="0"/>
          <a:ext cx="0" cy="0"/>
          <a:chOff x="0" y="0"/>
          <a:chExt cx="0" cy="0"/>
        </a:xfrm>
      </p:grpSpPr>
      <p:sp>
        <p:nvSpPr>
          <p:cNvPr id="174" name="Google Shape;174;p21"/>
          <p:cNvSpPr txBox="1"/>
          <p:nvPr>
            <p:ph type="title"/>
          </p:nvPr>
        </p:nvSpPr>
        <p:spPr>
          <a:xfrm>
            <a:off x="706200" y="2807225"/>
            <a:ext cx="3629400" cy="5727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CC3F3A"/>
              </a:buClr>
              <a:buSzPts val="2800"/>
              <a:buNone/>
              <a:defRPr>
                <a:solidFill>
                  <a:srgbClr val="CC3F3A"/>
                </a:solidFill>
              </a:defRPr>
            </a:lvl1pPr>
            <a:lvl2pPr lvl="1" algn="ctr">
              <a:lnSpc>
                <a:spcPct val="100000"/>
              </a:lnSpc>
              <a:spcBef>
                <a:spcPts val="0"/>
              </a:spcBef>
              <a:spcAft>
                <a:spcPts val="0"/>
              </a:spcAft>
              <a:buClr>
                <a:srgbClr val="CC3F3A"/>
              </a:buClr>
              <a:buSzPts val="2800"/>
              <a:buNone/>
              <a:defRPr>
                <a:solidFill>
                  <a:srgbClr val="CC3F3A"/>
                </a:solidFill>
              </a:defRPr>
            </a:lvl2pPr>
            <a:lvl3pPr lvl="2" algn="ctr">
              <a:lnSpc>
                <a:spcPct val="100000"/>
              </a:lnSpc>
              <a:spcBef>
                <a:spcPts val="0"/>
              </a:spcBef>
              <a:spcAft>
                <a:spcPts val="0"/>
              </a:spcAft>
              <a:buClr>
                <a:srgbClr val="CC3F3A"/>
              </a:buClr>
              <a:buSzPts val="2800"/>
              <a:buNone/>
              <a:defRPr>
                <a:solidFill>
                  <a:srgbClr val="CC3F3A"/>
                </a:solidFill>
              </a:defRPr>
            </a:lvl3pPr>
            <a:lvl4pPr lvl="3" algn="ctr">
              <a:lnSpc>
                <a:spcPct val="100000"/>
              </a:lnSpc>
              <a:spcBef>
                <a:spcPts val="0"/>
              </a:spcBef>
              <a:spcAft>
                <a:spcPts val="0"/>
              </a:spcAft>
              <a:buClr>
                <a:srgbClr val="CC3F3A"/>
              </a:buClr>
              <a:buSzPts val="2800"/>
              <a:buNone/>
              <a:defRPr>
                <a:solidFill>
                  <a:srgbClr val="CC3F3A"/>
                </a:solidFill>
              </a:defRPr>
            </a:lvl4pPr>
            <a:lvl5pPr lvl="4" algn="ctr">
              <a:lnSpc>
                <a:spcPct val="100000"/>
              </a:lnSpc>
              <a:spcBef>
                <a:spcPts val="0"/>
              </a:spcBef>
              <a:spcAft>
                <a:spcPts val="0"/>
              </a:spcAft>
              <a:buClr>
                <a:srgbClr val="CC3F3A"/>
              </a:buClr>
              <a:buSzPts val="2800"/>
              <a:buNone/>
              <a:defRPr>
                <a:solidFill>
                  <a:srgbClr val="CC3F3A"/>
                </a:solidFill>
              </a:defRPr>
            </a:lvl5pPr>
            <a:lvl6pPr lvl="5" algn="ctr">
              <a:lnSpc>
                <a:spcPct val="100000"/>
              </a:lnSpc>
              <a:spcBef>
                <a:spcPts val="0"/>
              </a:spcBef>
              <a:spcAft>
                <a:spcPts val="0"/>
              </a:spcAft>
              <a:buClr>
                <a:srgbClr val="CC3F3A"/>
              </a:buClr>
              <a:buSzPts val="2800"/>
              <a:buNone/>
              <a:defRPr>
                <a:solidFill>
                  <a:srgbClr val="CC3F3A"/>
                </a:solidFill>
              </a:defRPr>
            </a:lvl6pPr>
            <a:lvl7pPr lvl="6" algn="ctr">
              <a:lnSpc>
                <a:spcPct val="100000"/>
              </a:lnSpc>
              <a:spcBef>
                <a:spcPts val="0"/>
              </a:spcBef>
              <a:spcAft>
                <a:spcPts val="0"/>
              </a:spcAft>
              <a:buClr>
                <a:srgbClr val="CC3F3A"/>
              </a:buClr>
              <a:buSzPts val="2800"/>
              <a:buNone/>
              <a:defRPr>
                <a:solidFill>
                  <a:srgbClr val="CC3F3A"/>
                </a:solidFill>
              </a:defRPr>
            </a:lvl7pPr>
            <a:lvl8pPr lvl="7" algn="ctr">
              <a:lnSpc>
                <a:spcPct val="100000"/>
              </a:lnSpc>
              <a:spcBef>
                <a:spcPts val="0"/>
              </a:spcBef>
              <a:spcAft>
                <a:spcPts val="0"/>
              </a:spcAft>
              <a:buClr>
                <a:srgbClr val="CC3F3A"/>
              </a:buClr>
              <a:buSzPts val="2800"/>
              <a:buNone/>
              <a:defRPr>
                <a:solidFill>
                  <a:srgbClr val="CC3F3A"/>
                </a:solidFill>
              </a:defRPr>
            </a:lvl8pPr>
            <a:lvl9pPr lvl="8" algn="ctr">
              <a:lnSpc>
                <a:spcPct val="100000"/>
              </a:lnSpc>
              <a:spcBef>
                <a:spcPts val="0"/>
              </a:spcBef>
              <a:spcAft>
                <a:spcPts val="0"/>
              </a:spcAft>
              <a:buClr>
                <a:srgbClr val="CC3F3A"/>
              </a:buClr>
              <a:buSzPts val="2800"/>
              <a:buNone/>
              <a:defRPr>
                <a:solidFill>
                  <a:srgbClr val="CC3F3A"/>
                </a:solidFill>
              </a:defRPr>
            </a:lvl9pPr>
          </a:lstStyle>
          <a:p/>
        </p:txBody>
      </p:sp>
      <p:sp>
        <p:nvSpPr>
          <p:cNvPr id="175" name="Google Shape;175;p21"/>
          <p:cNvSpPr txBox="1"/>
          <p:nvPr>
            <p:ph idx="2" type="title"/>
          </p:nvPr>
        </p:nvSpPr>
        <p:spPr>
          <a:xfrm>
            <a:off x="4808275" y="2807225"/>
            <a:ext cx="3629400" cy="5727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CC3F3A"/>
              </a:buClr>
              <a:buSzPts val="2800"/>
              <a:buNone/>
              <a:defRPr>
                <a:solidFill>
                  <a:srgbClr val="CC3F3A"/>
                </a:solidFill>
              </a:defRPr>
            </a:lvl1pPr>
            <a:lvl2pPr lvl="1" algn="ctr">
              <a:lnSpc>
                <a:spcPct val="100000"/>
              </a:lnSpc>
              <a:spcBef>
                <a:spcPts val="0"/>
              </a:spcBef>
              <a:spcAft>
                <a:spcPts val="0"/>
              </a:spcAft>
              <a:buClr>
                <a:srgbClr val="CC3F3A"/>
              </a:buClr>
              <a:buSzPts val="2800"/>
              <a:buNone/>
              <a:defRPr>
                <a:solidFill>
                  <a:srgbClr val="CC3F3A"/>
                </a:solidFill>
              </a:defRPr>
            </a:lvl2pPr>
            <a:lvl3pPr lvl="2" algn="ctr">
              <a:lnSpc>
                <a:spcPct val="100000"/>
              </a:lnSpc>
              <a:spcBef>
                <a:spcPts val="0"/>
              </a:spcBef>
              <a:spcAft>
                <a:spcPts val="0"/>
              </a:spcAft>
              <a:buClr>
                <a:srgbClr val="CC3F3A"/>
              </a:buClr>
              <a:buSzPts val="2800"/>
              <a:buNone/>
              <a:defRPr>
                <a:solidFill>
                  <a:srgbClr val="CC3F3A"/>
                </a:solidFill>
              </a:defRPr>
            </a:lvl3pPr>
            <a:lvl4pPr lvl="3" algn="ctr">
              <a:lnSpc>
                <a:spcPct val="100000"/>
              </a:lnSpc>
              <a:spcBef>
                <a:spcPts val="0"/>
              </a:spcBef>
              <a:spcAft>
                <a:spcPts val="0"/>
              </a:spcAft>
              <a:buClr>
                <a:srgbClr val="CC3F3A"/>
              </a:buClr>
              <a:buSzPts val="2800"/>
              <a:buNone/>
              <a:defRPr>
                <a:solidFill>
                  <a:srgbClr val="CC3F3A"/>
                </a:solidFill>
              </a:defRPr>
            </a:lvl4pPr>
            <a:lvl5pPr lvl="4" algn="ctr">
              <a:lnSpc>
                <a:spcPct val="100000"/>
              </a:lnSpc>
              <a:spcBef>
                <a:spcPts val="0"/>
              </a:spcBef>
              <a:spcAft>
                <a:spcPts val="0"/>
              </a:spcAft>
              <a:buClr>
                <a:srgbClr val="CC3F3A"/>
              </a:buClr>
              <a:buSzPts val="2800"/>
              <a:buNone/>
              <a:defRPr>
                <a:solidFill>
                  <a:srgbClr val="CC3F3A"/>
                </a:solidFill>
              </a:defRPr>
            </a:lvl5pPr>
            <a:lvl6pPr lvl="5" algn="ctr">
              <a:lnSpc>
                <a:spcPct val="100000"/>
              </a:lnSpc>
              <a:spcBef>
                <a:spcPts val="0"/>
              </a:spcBef>
              <a:spcAft>
                <a:spcPts val="0"/>
              </a:spcAft>
              <a:buClr>
                <a:srgbClr val="CC3F3A"/>
              </a:buClr>
              <a:buSzPts val="2800"/>
              <a:buNone/>
              <a:defRPr>
                <a:solidFill>
                  <a:srgbClr val="CC3F3A"/>
                </a:solidFill>
              </a:defRPr>
            </a:lvl6pPr>
            <a:lvl7pPr lvl="6" algn="ctr">
              <a:lnSpc>
                <a:spcPct val="100000"/>
              </a:lnSpc>
              <a:spcBef>
                <a:spcPts val="0"/>
              </a:spcBef>
              <a:spcAft>
                <a:spcPts val="0"/>
              </a:spcAft>
              <a:buClr>
                <a:srgbClr val="CC3F3A"/>
              </a:buClr>
              <a:buSzPts val="2800"/>
              <a:buNone/>
              <a:defRPr>
                <a:solidFill>
                  <a:srgbClr val="CC3F3A"/>
                </a:solidFill>
              </a:defRPr>
            </a:lvl7pPr>
            <a:lvl8pPr lvl="7" algn="ctr">
              <a:lnSpc>
                <a:spcPct val="100000"/>
              </a:lnSpc>
              <a:spcBef>
                <a:spcPts val="0"/>
              </a:spcBef>
              <a:spcAft>
                <a:spcPts val="0"/>
              </a:spcAft>
              <a:buClr>
                <a:srgbClr val="CC3F3A"/>
              </a:buClr>
              <a:buSzPts val="2800"/>
              <a:buNone/>
              <a:defRPr>
                <a:solidFill>
                  <a:srgbClr val="CC3F3A"/>
                </a:solidFill>
              </a:defRPr>
            </a:lvl8pPr>
            <a:lvl9pPr lvl="8" algn="ctr">
              <a:lnSpc>
                <a:spcPct val="100000"/>
              </a:lnSpc>
              <a:spcBef>
                <a:spcPts val="0"/>
              </a:spcBef>
              <a:spcAft>
                <a:spcPts val="0"/>
              </a:spcAft>
              <a:buClr>
                <a:srgbClr val="CC3F3A"/>
              </a:buClr>
              <a:buSzPts val="2800"/>
              <a:buNone/>
              <a:defRPr>
                <a:solidFill>
                  <a:srgbClr val="CC3F3A"/>
                </a:solidFill>
              </a:defRPr>
            </a:lvl9pPr>
          </a:lstStyle>
          <a:p/>
        </p:txBody>
      </p:sp>
      <p:sp>
        <p:nvSpPr>
          <p:cNvPr id="176" name="Google Shape;176;p21"/>
          <p:cNvSpPr/>
          <p:nvPr/>
        </p:nvSpPr>
        <p:spPr>
          <a:xfrm>
            <a:off x="2147233" y="3379925"/>
            <a:ext cx="747600" cy="34200"/>
          </a:xfrm>
          <a:prstGeom prst="rect">
            <a:avLst/>
          </a:prstGeom>
          <a:solidFill>
            <a:srgbClr val="CC3F3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21"/>
          <p:cNvSpPr/>
          <p:nvPr/>
        </p:nvSpPr>
        <p:spPr>
          <a:xfrm>
            <a:off x="6249183" y="3379925"/>
            <a:ext cx="747600" cy="34200"/>
          </a:xfrm>
          <a:prstGeom prst="rect">
            <a:avLst/>
          </a:prstGeom>
          <a:solidFill>
            <a:srgbClr val="CC3F3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21"/>
          <p:cNvSpPr txBox="1"/>
          <p:nvPr>
            <p:ph idx="1" type="subTitle"/>
          </p:nvPr>
        </p:nvSpPr>
        <p:spPr>
          <a:xfrm>
            <a:off x="768750" y="3414125"/>
            <a:ext cx="3504300" cy="12864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solidFill>
                  <a:srgbClr val="999999"/>
                </a:solidFill>
              </a:defRPr>
            </a:lvl1pPr>
            <a:lvl2pPr lvl="1" rtl="0" algn="ctr">
              <a:spcBef>
                <a:spcPts val="0"/>
              </a:spcBef>
              <a:spcAft>
                <a:spcPts val="0"/>
              </a:spcAft>
              <a:buNone/>
              <a:defRPr sz="1400">
                <a:solidFill>
                  <a:srgbClr val="999999"/>
                </a:solidFill>
              </a:defRPr>
            </a:lvl2pPr>
            <a:lvl3pPr lvl="2" rtl="0" algn="ctr">
              <a:spcBef>
                <a:spcPts val="0"/>
              </a:spcBef>
              <a:spcAft>
                <a:spcPts val="0"/>
              </a:spcAft>
              <a:buNone/>
              <a:defRPr sz="1400">
                <a:solidFill>
                  <a:srgbClr val="999999"/>
                </a:solidFill>
              </a:defRPr>
            </a:lvl3pPr>
            <a:lvl4pPr lvl="3" rtl="0" algn="ctr">
              <a:spcBef>
                <a:spcPts val="0"/>
              </a:spcBef>
              <a:spcAft>
                <a:spcPts val="0"/>
              </a:spcAft>
              <a:buNone/>
              <a:defRPr sz="1400">
                <a:solidFill>
                  <a:srgbClr val="999999"/>
                </a:solidFill>
              </a:defRPr>
            </a:lvl4pPr>
            <a:lvl5pPr lvl="4" rtl="0" algn="ctr">
              <a:spcBef>
                <a:spcPts val="0"/>
              </a:spcBef>
              <a:spcAft>
                <a:spcPts val="0"/>
              </a:spcAft>
              <a:buNone/>
              <a:defRPr sz="1400">
                <a:solidFill>
                  <a:srgbClr val="999999"/>
                </a:solidFill>
              </a:defRPr>
            </a:lvl5pPr>
            <a:lvl6pPr lvl="5" rtl="0" algn="ctr">
              <a:spcBef>
                <a:spcPts val="0"/>
              </a:spcBef>
              <a:spcAft>
                <a:spcPts val="0"/>
              </a:spcAft>
              <a:buNone/>
              <a:defRPr sz="1400">
                <a:solidFill>
                  <a:srgbClr val="999999"/>
                </a:solidFill>
              </a:defRPr>
            </a:lvl6pPr>
            <a:lvl7pPr lvl="6" rtl="0" algn="ctr">
              <a:spcBef>
                <a:spcPts val="0"/>
              </a:spcBef>
              <a:spcAft>
                <a:spcPts val="0"/>
              </a:spcAft>
              <a:buNone/>
              <a:defRPr sz="1400">
                <a:solidFill>
                  <a:srgbClr val="999999"/>
                </a:solidFill>
              </a:defRPr>
            </a:lvl7pPr>
            <a:lvl8pPr lvl="7" rtl="0" algn="ctr">
              <a:spcBef>
                <a:spcPts val="0"/>
              </a:spcBef>
              <a:spcAft>
                <a:spcPts val="0"/>
              </a:spcAft>
              <a:buNone/>
              <a:defRPr sz="1400">
                <a:solidFill>
                  <a:srgbClr val="999999"/>
                </a:solidFill>
              </a:defRPr>
            </a:lvl8pPr>
            <a:lvl9pPr lvl="8" rtl="0" algn="ctr">
              <a:spcBef>
                <a:spcPts val="0"/>
              </a:spcBef>
              <a:spcAft>
                <a:spcPts val="0"/>
              </a:spcAft>
              <a:buNone/>
              <a:defRPr sz="1400">
                <a:solidFill>
                  <a:srgbClr val="999999"/>
                </a:solidFill>
              </a:defRPr>
            </a:lvl9pPr>
          </a:lstStyle>
          <a:p/>
        </p:txBody>
      </p:sp>
      <p:sp>
        <p:nvSpPr>
          <p:cNvPr id="179" name="Google Shape;179;p21"/>
          <p:cNvSpPr txBox="1"/>
          <p:nvPr>
            <p:ph idx="3" type="subTitle"/>
          </p:nvPr>
        </p:nvSpPr>
        <p:spPr>
          <a:xfrm>
            <a:off x="4870825" y="3414125"/>
            <a:ext cx="3504300" cy="12864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solidFill>
                  <a:srgbClr val="999999"/>
                </a:solidFill>
              </a:defRPr>
            </a:lvl1pPr>
            <a:lvl2pPr lvl="1" rtl="0" algn="ctr">
              <a:spcBef>
                <a:spcPts val="0"/>
              </a:spcBef>
              <a:spcAft>
                <a:spcPts val="0"/>
              </a:spcAft>
              <a:buNone/>
              <a:defRPr sz="1400">
                <a:solidFill>
                  <a:srgbClr val="999999"/>
                </a:solidFill>
              </a:defRPr>
            </a:lvl2pPr>
            <a:lvl3pPr lvl="2" rtl="0" algn="ctr">
              <a:spcBef>
                <a:spcPts val="0"/>
              </a:spcBef>
              <a:spcAft>
                <a:spcPts val="0"/>
              </a:spcAft>
              <a:buNone/>
              <a:defRPr sz="1400">
                <a:solidFill>
                  <a:srgbClr val="999999"/>
                </a:solidFill>
              </a:defRPr>
            </a:lvl3pPr>
            <a:lvl4pPr lvl="3" rtl="0" algn="ctr">
              <a:spcBef>
                <a:spcPts val="0"/>
              </a:spcBef>
              <a:spcAft>
                <a:spcPts val="0"/>
              </a:spcAft>
              <a:buNone/>
              <a:defRPr sz="1400">
                <a:solidFill>
                  <a:srgbClr val="999999"/>
                </a:solidFill>
              </a:defRPr>
            </a:lvl4pPr>
            <a:lvl5pPr lvl="4" rtl="0" algn="ctr">
              <a:spcBef>
                <a:spcPts val="0"/>
              </a:spcBef>
              <a:spcAft>
                <a:spcPts val="0"/>
              </a:spcAft>
              <a:buNone/>
              <a:defRPr sz="1400">
                <a:solidFill>
                  <a:srgbClr val="999999"/>
                </a:solidFill>
              </a:defRPr>
            </a:lvl5pPr>
            <a:lvl6pPr lvl="5" rtl="0" algn="ctr">
              <a:spcBef>
                <a:spcPts val="0"/>
              </a:spcBef>
              <a:spcAft>
                <a:spcPts val="0"/>
              </a:spcAft>
              <a:buNone/>
              <a:defRPr sz="1400">
                <a:solidFill>
                  <a:srgbClr val="999999"/>
                </a:solidFill>
              </a:defRPr>
            </a:lvl6pPr>
            <a:lvl7pPr lvl="6" rtl="0" algn="ctr">
              <a:spcBef>
                <a:spcPts val="0"/>
              </a:spcBef>
              <a:spcAft>
                <a:spcPts val="0"/>
              </a:spcAft>
              <a:buNone/>
              <a:defRPr sz="1400">
                <a:solidFill>
                  <a:srgbClr val="999999"/>
                </a:solidFill>
              </a:defRPr>
            </a:lvl7pPr>
            <a:lvl8pPr lvl="7" rtl="0" algn="ctr">
              <a:spcBef>
                <a:spcPts val="0"/>
              </a:spcBef>
              <a:spcAft>
                <a:spcPts val="0"/>
              </a:spcAft>
              <a:buNone/>
              <a:defRPr sz="1400">
                <a:solidFill>
                  <a:srgbClr val="999999"/>
                </a:solidFill>
              </a:defRPr>
            </a:lvl8pPr>
            <a:lvl9pPr lvl="8" rtl="0" algn="ctr">
              <a:spcBef>
                <a:spcPts val="0"/>
              </a:spcBef>
              <a:spcAft>
                <a:spcPts val="0"/>
              </a:spcAft>
              <a:buNone/>
              <a:defRPr sz="1400">
                <a:solidFill>
                  <a:srgbClr val="999999"/>
                </a:solidFil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red title">
  <p:cSld name="CUSTOM_1">
    <p:spTree>
      <p:nvGrpSpPr>
        <p:cNvPr id="180" name="Shape 180"/>
        <p:cNvGrpSpPr/>
        <p:nvPr/>
      </p:nvGrpSpPr>
      <p:grpSpPr>
        <a:xfrm>
          <a:off x="0" y="0"/>
          <a:ext cx="0" cy="0"/>
          <a:chOff x="0" y="0"/>
          <a:chExt cx="0" cy="0"/>
        </a:xfrm>
      </p:grpSpPr>
      <p:sp>
        <p:nvSpPr>
          <p:cNvPr id="181" name="Google Shape;181;p22"/>
          <p:cNvSpPr/>
          <p:nvPr/>
        </p:nvSpPr>
        <p:spPr>
          <a:xfrm>
            <a:off x="2247325" y="4679400"/>
            <a:ext cx="6896700" cy="464100"/>
          </a:xfrm>
          <a:prstGeom prst="rect">
            <a:avLst/>
          </a:pr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22"/>
          <p:cNvSpPr/>
          <p:nvPr/>
        </p:nvSpPr>
        <p:spPr>
          <a:xfrm>
            <a:off x="-9100" y="4285400"/>
            <a:ext cx="2865900" cy="858000"/>
          </a:xfrm>
          <a:prstGeom prst="rect">
            <a:avLst/>
          </a:prstGeom>
          <a:solidFill>
            <a:srgbClr val="CC3F3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
        <p:nvSpPr>
          <p:cNvPr id="184" name="Google Shape;184;p22"/>
          <p:cNvSpPr txBox="1"/>
          <p:nvPr>
            <p:ph idx="1" type="subTitle"/>
          </p:nvPr>
        </p:nvSpPr>
        <p:spPr>
          <a:xfrm>
            <a:off x="798800" y="2248125"/>
            <a:ext cx="3139500" cy="12864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rgbClr val="999999"/>
                </a:solidFill>
              </a:defRPr>
            </a:lvl1pPr>
            <a:lvl2pPr lvl="1" rtl="0">
              <a:spcBef>
                <a:spcPts val="0"/>
              </a:spcBef>
              <a:spcAft>
                <a:spcPts val="0"/>
              </a:spcAft>
              <a:buNone/>
              <a:defRPr sz="1200">
                <a:solidFill>
                  <a:srgbClr val="999999"/>
                </a:solidFill>
              </a:defRPr>
            </a:lvl2pPr>
            <a:lvl3pPr lvl="2" rtl="0">
              <a:spcBef>
                <a:spcPts val="0"/>
              </a:spcBef>
              <a:spcAft>
                <a:spcPts val="0"/>
              </a:spcAft>
              <a:buNone/>
              <a:defRPr sz="1200">
                <a:solidFill>
                  <a:srgbClr val="999999"/>
                </a:solidFill>
              </a:defRPr>
            </a:lvl3pPr>
            <a:lvl4pPr lvl="3" rtl="0">
              <a:spcBef>
                <a:spcPts val="0"/>
              </a:spcBef>
              <a:spcAft>
                <a:spcPts val="0"/>
              </a:spcAft>
              <a:buNone/>
              <a:defRPr sz="1200">
                <a:solidFill>
                  <a:srgbClr val="999999"/>
                </a:solidFill>
              </a:defRPr>
            </a:lvl4pPr>
            <a:lvl5pPr lvl="4" rtl="0">
              <a:spcBef>
                <a:spcPts val="0"/>
              </a:spcBef>
              <a:spcAft>
                <a:spcPts val="0"/>
              </a:spcAft>
              <a:buNone/>
              <a:defRPr sz="1200">
                <a:solidFill>
                  <a:srgbClr val="999999"/>
                </a:solidFill>
              </a:defRPr>
            </a:lvl5pPr>
            <a:lvl6pPr lvl="5" rtl="0">
              <a:spcBef>
                <a:spcPts val="0"/>
              </a:spcBef>
              <a:spcAft>
                <a:spcPts val="0"/>
              </a:spcAft>
              <a:buNone/>
              <a:defRPr sz="1200">
                <a:solidFill>
                  <a:srgbClr val="999999"/>
                </a:solidFill>
              </a:defRPr>
            </a:lvl6pPr>
            <a:lvl7pPr lvl="6" rtl="0">
              <a:spcBef>
                <a:spcPts val="0"/>
              </a:spcBef>
              <a:spcAft>
                <a:spcPts val="0"/>
              </a:spcAft>
              <a:buNone/>
              <a:defRPr sz="1200">
                <a:solidFill>
                  <a:srgbClr val="999999"/>
                </a:solidFill>
              </a:defRPr>
            </a:lvl7pPr>
            <a:lvl8pPr lvl="7" rtl="0">
              <a:spcBef>
                <a:spcPts val="0"/>
              </a:spcBef>
              <a:spcAft>
                <a:spcPts val="0"/>
              </a:spcAft>
              <a:buNone/>
              <a:defRPr sz="1200">
                <a:solidFill>
                  <a:srgbClr val="999999"/>
                </a:solidFill>
              </a:defRPr>
            </a:lvl8pPr>
            <a:lvl9pPr lvl="8" rtl="0">
              <a:spcBef>
                <a:spcPts val="0"/>
              </a:spcBef>
              <a:spcAft>
                <a:spcPts val="0"/>
              </a:spcAft>
              <a:buNone/>
              <a:defRPr sz="1200">
                <a:solidFill>
                  <a:srgbClr val="999999"/>
                </a:solidFill>
              </a:defRPr>
            </a:lvl9pPr>
          </a:lstStyle>
          <a:p/>
        </p:txBody>
      </p:sp>
      <p:sp>
        <p:nvSpPr>
          <p:cNvPr id="185" name="Google Shape;185;p22"/>
          <p:cNvSpPr txBox="1"/>
          <p:nvPr>
            <p:ph type="title"/>
          </p:nvPr>
        </p:nvSpPr>
        <p:spPr>
          <a:xfrm>
            <a:off x="798800" y="1583075"/>
            <a:ext cx="3427800" cy="572700"/>
          </a:xfrm>
          <a:prstGeom prst="rect">
            <a:avLst/>
          </a:prstGeom>
          <a:noFill/>
          <a:ln>
            <a:noFill/>
          </a:ln>
        </p:spPr>
        <p:txBody>
          <a:bodyPr anchorCtr="0" anchor="b" bIns="91425" lIns="91425" spcFirstLastPara="1" rIns="91425" wrap="square" tIns="91425">
            <a:noAutofit/>
          </a:bodyPr>
          <a:lstStyle>
            <a:lvl1pPr lvl="0" rtl="0">
              <a:lnSpc>
                <a:spcPct val="100000"/>
              </a:lnSpc>
              <a:spcBef>
                <a:spcPts val="0"/>
              </a:spcBef>
              <a:spcAft>
                <a:spcPts val="0"/>
              </a:spcAft>
              <a:buSzPts val="2800"/>
              <a:buNone/>
              <a:defRPr>
                <a:solidFill>
                  <a:srgbClr val="CC3F3A"/>
                </a:solidFill>
              </a:defRPr>
            </a:lvl1pPr>
            <a:lvl2pPr lvl="1" rtl="0">
              <a:lnSpc>
                <a:spcPct val="100000"/>
              </a:lnSpc>
              <a:spcBef>
                <a:spcPts val="0"/>
              </a:spcBef>
              <a:spcAft>
                <a:spcPts val="0"/>
              </a:spcAft>
              <a:buSzPts val="2800"/>
              <a:buNone/>
              <a:defRPr>
                <a:solidFill>
                  <a:srgbClr val="CC3F3A"/>
                </a:solidFill>
              </a:defRPr>
            </a:lvl2pPr>
            <a:lvl3pPr lvl="2" rtl="0">
              <a:lnSpc>
                <a:spcPct val="100000"/>
              </a:lnSpc>
              <a:spcBef>
                <a:spcPts val="0"/>
              </a:spcBef>
              <a:spcAft>
                <a:spcPts val="0"/>
              </a:spcAft>
              <a:buSzPts val="2800"/>
              <a:buNone/>
              <a:defRPr>
                <a:solidFill>
                  <a:srgbClr val="CC3F3A"/>
                </a:solidFill>
              </a:defRPr>
            </a:lvl3pPr>
            <a:lvl4pPr lvl="3" rtl="0">
              <a:lnSpc>
                <a:spcPct val="100000"/>
              </a:lnSpc>
              <a:spcBef>
                <a:spcPts val="0"/>
              </a:spcBef>
              <a:spcAft>
                <a:spcPts val="0"/>
              </a:spcAft>
              <a:buSzPts val="2800"/>
              <a:buNone/>
              <a:defRPr>
                <a:solidFill>
                  <a:srgbClr val="CC3F3A"/>
                </a:solidFill>
              </a:defRPr>
            </a:lvl4pPr>
            <a:lvl5pPr lvl="4" rtl="0">
              <a:lnSpc>
                <a:spcPct val="100000"/>
              </a:lnSpc>
              <a:spcBef>
                <a:spcPts val="0"/>
              </a:spcBef>
              <a:spcAft>
                <a:spcPts val="0"/>
              </a:spcAft>
              <a:buSzPts val="2800"/>
              <a:buNone/>
              <a:defRPr>
                <a:solidFill>
                  <a:srgbClr val="CC3F3A"/>
                </a:solidFill>
              </a:defRPr>
            </a:lvl5pPr>
            <a:lvl6pPr lvl="5" rtl="0">
              <a:lnSpc>
                <a:spcPct val="100000"/>
              </a:lnSpc>
              <a:spcBef>
                <a:spcPts val="0"/>
              </a:spcBef>
              <a:spcAft>
                <a:spcPts val="0"/>
              </a:spcAft>
              <a:buSzPts val="2800"/>
              <a:buNone/>
              <a:defRPr>
                <a:solidFill>
                  <a:srgbClr val="CC3F3A"/>
                </a:solidFill>
              </a:defRPr>
            </a:lvl6pPr>
            <a:lvl7pPr lvl="6" rtl="0">
              <a:lnSpc>
                <a:spcPct val="100000"/>
              </a:lnSpc>
              <a:spcBef>
                <a:spcPts val="0"/>
              </a:spcBef>
              <a:spcAft>
                <a:spcPts val="0"/>
              </a:spcAft>
              <a:buSzPts val="2800"/>
              <a:buNone/>
              <a:defRPr>
                <a:solidFill>
                  <a:srgbClr val="CC3F3A"/>
                </a:solidFill>
              </a:defRPr>
            </a:lvl7pPr>
            <a:lvl8pPr lvl="7" rtl="0">
              <a:lnSpc>
                <a:spcPct val="100000"/>
              </a:lnSpc>
              <a:spcBef>
                <a:spcPts val="0"/>
              </a:spcBef>
              <a:spcAft>
                <a:spcPts val="0"/>
              </a:spcAft>
              <a:buSzPts val="2800"/>
              <a:buNone/>
              <a:defRPr>
                <a:solidFill>
                  <a:srgbClr val="CC3F3A"/>
                </a:solidFill>
              </a:defRPr>
            </a:lvl8pPr>
            <a:lvl9pPr lvl="8" rtl="0">
              <a:lnSpc>
                <a:spcPct val="100000"/>
              </a:lnSpc>
              <a:spcBef>
                <a:spcPts val="0"/>
              </a:spcBef>
              <a:spcAft>
                <a:spcPts val="0"/>
              </a:spcAft>
              <a:buSzPts val="2800"/>
              <a:buNone/>
              <a:defRPr>
                <a:solidFill>
                  <a:srgbClr val="CC3F3A"/>
                </a:solidFill>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 and white slide">
  <p:cSld name="CUSTOM_7">
    <p:bg>
      <p:bgPr>
        <a:solidFill>
          <a:srgbClr val="CC3F3A"/>
        </a:solidFill>
      </p:bgPr>
    </p:bg>
    <p:spTree>
      <p:nvGrpSpPr>
        <p:cNvPr id="186" name="Shape 186"/>
        <p:cNvGrpSpPr/>
        <p:nvPr/>
      </p:nvGrpSpPr>
      <p:grpSpPr>
        <a:xfrm>
          <a:off x="0" y="0"/>
          <a:ext cx="0" cy="0"/>
          <a:chOff x="0" y="0"/>
          <a:chExt cx="0" cy="0"/>
        </a:xfrm>
      </p:grpSpPr>
      <p:sp>
        <p:nvSpPr>
          <p:cNvPr id="187" name="Google Shape;187;p23"/>
          <p:cNvSpPr/>
          <p:nvPr/>
        </p:nvSpPr>
        <p:spPr>
          <a:xfrm>
            <a:off x="-125" y="0"/>
            <a:ext cx="9144000" cy="5143500"/>
          </a:xfrm>
          <a:prstGeom prst="parallelogram">
            <a:avLst>
              <a:gd fmla="val 25000" name="adj"/>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23"/>
          <p:cNvSpPr txBox="1"/>
          <p:nvPr>
            <p:ph type="title"/>
          </p:nvPr>
        </p:nvSpPr>
        <p:spPr>
          <a:xfrm>
            <a:off x="1346550" y="1207450"/>
            <a:ext cx="6450900" cy="1183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434343"/>
              </a:buClr>
              <a:buSzPts val="4000"/>
              <a:buNone/>
              <a:defRPr sz="4000">
                <a:solidFill>
                  <a:srgbClr val="434343"/>
                </a:solidFill>
              </a:defRPr>
            </a:lvl1pPr>
            <a:lvl2pPr lvl="1" algn="ctr">
              <a:lnSpc>
                <a:spcPct val="100000"/>
              </a:lnSpc>
              <a:spcBef>
                <a:spcPts val="0"/>
              </a:spcBef>
              <a:spcAft>
                <a:spcPts val="0"/>
              </a:spcAft>
              <a:buClr>
                <a:srgbClr val="7F8D99"/>
              </a:buClr>
              <a:buSzPts val="4000"/>
              <a:buNone/>
              <a:defRPr sz="4000">
                <a:solidFill>
                  <a:srgbClr val="7F8D99"/>
                </a:solidFill>
              </a:defRPr>
            </a:lvl2pPr>
            <a:lvl3pPr lvl="2" algn="ctr">
              <a:lnSpc>
                <a:spcPct val="100000"/>
              </a:lnSpc>
              <a:spcBef>
                <a:spcPts val="0"/>
              </a:spcBef>
              <a:spcAft>
                <a:spcPts val="0"/>
              </a:spcAft>
              <a:buClr>
                <a:srgbClr val="7F8D99"/>
              </a:buClr>
              <a:buSzPts val="4000"/>
              <a:buNone/>
              <a:defRPr sz="4000">
                <a:solidFill>
                  <a:srgbClr val="7F8D99"/>
                </a:solidFill>
              </a:defRPr>
            </a:lvl3pPr>
            <a:lvl4pPr lvl="3" algn="ctr">
              <a:lnSpc>
                <a:spcPct val="100000"/>
              </a:lnSpc>
              <a:spcBef>
                <a:spcPts val="0"/>
              </a:spcBef>
              <a:spcAft>
                <a:spcPts val="0"/>
              </a:spcAft>
              <a:buClr>
                <a:srgbClr val="7F8D99"/>
              </a:buClr>
              <a:buSzPts val="4000"/>
              <a:buNone/>
              <a:defRPr sz="4000">
                <a:solidFill>
                  <a:srgbClr val="7F8D99"/>
                </a:solidFill>
              </a:defRPr>
            </a:lvl4pPr>
            <a:lvl5pPr lvl="4" algn="ctr">
              <a:lnSpc>
                <a:spcPct val="100000"/>
              </a:lnSpc>
              <a:spcBef>
                <a:spcPts val="0"/>
              </a:spcBef>
              <a:spcAft>
                <a:spcPts val="0"/>
              </a:spcAft>
              <a:buClr>
                <a:srgbClr val="7F8D99"/>
              </a:buClr>
              <a:buSzPts val="4000"/>
              <a:buNone/>
              <a:defRPr sz="4000">
                <a:solidFill>
                  <a:srgbClr val="7F8D99"/>
                </a:solidFill>
              </a:defRPr>
            </a:lvl5pPr>
            <a:lvl6pPr lvl="5" algn="ctr">
              <a:lnSpc>
                <a:spcPct val="100000"/>
              </a:lnSpc>
              <a:spcBef>
                <a:spcPts val="0"/>
              </a:spcBef>
              <a:spcAft>
                <a:spcPts val="0"/>
              </a:spcAft>
              <a:buClr>
                <a:srgbClr val="7F8D99"/>
              </a:buClr>
              <a:buSzPts val="4000"/>
              <a:buNone/>
              <a:defRPr sz="4000">
                <a:solidFill>
                  <a:srgbClr val="7F8D99"/>
                </a:solidFill>
              </a:defRPr>
            </a:lvl6pPr>
            <a:lvl7pPr lvl="6" algn="ctr">
              <a:lnSpc>
                <a:spcPct val="100000"/>
              </a:lnSpc>
              <a:spcBef>
                <a:spcPts val="0"/>
              </a:spcBef>
              <a:spcAft>
                <a:spcPts val="0"/>
              </a:spcAft>
              <a:buClr>
                <a:srgbClr val="7F8D99"/>
              </a:buClr>
              <a:buSzPts val="4000"/>
              <a:buNone/>
              <a:defRPr sz="4000">
                <a:solidFill>
                  <a:srgbClr val="7F8D99"/>
                </a:solidFill>
              </a:defRPr>
            </a:lvl7pPr>
            <a:lvl8pPr lvl="7" algn="ctr">
              <a:lnSpc>
                <a:spcPct val="100000"/>
              </a:lnSpc>
              <a:spcBef>
                <a:spcPts val="0"/>
              </a:spcBef>
              <a:spcAft>
                <a:spcPts val="0"/>
              </a:spcAft>
              <a:buClr>
                <a:srgbClr val="7F8D99"/>
              </a:buClr>
              <a:buSzPts val="4000"/>
              <a:buNone/>
              <a:defRPr sz="4000">
                <a:solidFill>
                  <a:srgbClr val="7F8D99"/>
                </a:solidFill>
              </a:defRPr>
            </a:lvl8pPr>
            <a:lvl9pPr lvl="8" algn="ctr">
              <a:lnSpc>
                <a:spcPct val="100000"/>
              </a:lnSpc>
              <a:spcBef>
                <a:spcPts val="0"/>
              </a:spcBef>
              <a:spcAft>
                <a:spcPts val="0"/>
              </a:spcAft>
              <a:buClr>
                <a:srgbClr val="7F8D99"/>
              </a:buClr>
              <a:buSzPts val="4000"/>
              <a:buNone/>
              <a:defRPr sz="4000">
                <a:solidFill>
                  <a:srgbClr val="7F8D99"/>
                </a:solidFill>
              </a:defRPr>
            </a:lvl9pPr>
          </a:lstStyle>
          <a:p/>
        </p:txBody>
      </p:sp>
      <p:sp>
        <p:nvSpPr>
          <p:cNvPr id="189" name="Google Shape;189;p23"/>
          <p:cNvSpPr txBox="1"/>
          <p:nvPr>
            <p:ph idx="1" type="subTitle"/>
          </p:nvPr>
        </p:nvSpPr>
        <p:spPr>
          <a:xfrm>
            <a:off x="1583525" y="2649650"/>
            <a:ext cx="5976900" cy="12864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2000">
                <a:solidFill>
                  <a:srgbClr val="999999"/>
                </a:solidFill>
              </a:defRPr>
            </a:lvl1pPr>
            <a:lvl2pPr lvl="1" rtl="0" algn="ctr">
              <a:spcBef>
                <a:spcPts val="0"/>
              </a:spcBef>
              <a:spcAft>
                <a:spcPts val="0"/>
              </a:spcAft>
              <a:buNone/>
              <a:defRPr sz="2000">
                <a:solidFill>
                  <a:srgbClr val="999999"/>
                </a:solidFill>
              </a:defRPr>
            </a:lvl2pPr>
            <a:lvl3pPr lvl="2" rtl="0" algn="ctr">
              <a:spcBef>
                <a:spcPts val="0"/>
              </a:spcBef>
              <a:spcAft>
                <a:spcPts val="0"/>
              </a:spcAft>
              <a:buNone/>
              <a:defRPr sz="2000">
                <a:solidFill>
                  <a:srgbClr val="999999"/>
                </a:solidFill>
              </a:defRPr>
            </a:lvl3pPr>
            <a:lvl4pPr lvl="3" rtl="0" algn="ctr">
              <a:spcBef>
                <a:spcPts val="0"/>
              </a:spcBef>
              <a:spcAft>
                <a:spcPts val="0"/>
              </a:spcAft>
              <a:buNone/>
              <a:defRPr sz="2000">
                <a:solidFill>
                  <a:srgbClr val="999999"/>
                </a:solidFill>
              </a:defRPr>
            </a:lvl4pPr>
            <a:lvl5pPr lvl="4" rtl="0" algn="ctr">
              <a:spcBef>
                <a:spcPts val="0"/>
              </a:spcBef>
              <a:spcAft>
                <a:spcPts val="0"/>
              </a:spcAft>
              <a:buNone/>
              <a:defRPr sz="2000">
                <a:solidFill>
                  <a:srgbClr val="999999"/>
                </a:solidFill>
              </a:defRPr>
            </a:lvl5pPr>
            <a:lvl6pPr lvl="5" rtl="0" algn="ctr">
              <a:spcBef>
                <a:spcPts val="0"/>
              </a:spcBef>
              <a:spcAft>
                <a:spcPts val="0"/>
              </a:spcAft>
              <a:buNone/>
              <a:defRPr sz="2000">
                <a:solidFill>
                  <a:srgbClr val="999999"/>
                </a:solidFill>
              </a:defRPr>
            </a:lvl6pPr>
            <a:lvl7pPr lvl="6" rtl="0" algn="ctr">
              <a:spcBef>
                <a:spcPts val="0"/>
              </a:spcBef>
              <a:spcAft>
                <a:spcPts val="0"/>
              </a:spcAft>
              <a:buNone/>
              <a:defRPr sz="2000">
                <a:solidFill>
                  <a:srgbClr val="999999"/>
                </a:solidFill>
              </a:defRPr>
            </a:lvl7pPr>
            <a:lvl8pPr lvl="7" rtl="0" algn="ctr">
              <a:spcBef>
                <a:spcPts val="0"/>
              </a:spcBef>
              <a:spcAft>
                <a:spcPts val="0"/>
              </a:spcAft>
              <a:buNone/>
              <a:defRPr sz="2000">
                <a:solidFill>
                  <a:srgbClr val="999999"/>
                </a:solidFill>
              </a:defRPr>
            </a:lvl8pPr>
            <a:lvl9pPr lvl="8" rtl="0" algn="ctr">
              <a:spcBef>
                <a:spcPts val="0"/>
              </a:spcBef>
              <a:spcAft>
                <a:spcPts val="0"/>
              </a:spcAft>
              <a:buNone/>
              <a:defRPr sz="2000">
                <a:solidFill>
                  <a:srgbClr val="999999"/>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title 1">
  <p:cSld name="TITLE_1">
    <p:spTree>
      <p:nvGrpSpPr>
        <p:cNvPr id="23" name="Shape 23"/>
        <p:cNvGrpSpPr/>
        <p:nvPr/>
      </p:nvGrpSpPr>
      <p:grpSpPr>
        <a:xfrm>
          <a:off x="0" y="0"/>
          <a:ext cx="0" cy="0"/>
          <a:chOff x="0" y="0"/>
          <a:chExt cx="0" cy="0"/>
        </a:xfrm>
      </p:grpSpPr>
      <p:sp>
        <p:nvSpPr>
          <p:cNvPr id="24" name="Google Shape;24;p4"/>
          <p:cNvSpPr/>
          <p:nvPr/>
        </p:nvSpPr>
        <p:spPr>
          <a:xfrm>
            <a:off x="2247325" y="4679400"/>
            <a:ext cx="6896700" cy="464100"/>
          </a:xfrm>
          <a:prstGeom prst="rect">
            <a:avLst/>
          </a:pr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4"/>
          <p:cNvSpPr/>
          <p:nvPr/>
        </p:nvSpPr>
        <p:spPr>
          <a:xfrm>
            <a:off x="-9100" y="4285400"/>
            <a:ext cx="2865900" cy="858000"/>
          </a:xfrm>
          <a:prstGeom prst="rect">
            <a:avLst/>
          </a:prstGeom>
          <a:solidFill>
            <a:srgbClr val="CC3F3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4"/>
          <p:cNvSpPr/>
          <p:nvPr/>
        </p:nvSpPr>
        <p:spPr>
          <a:xfrm>
            <a:off x="-9100" y="-9100"/>
            <a:ext cx="2865900" cy="464100"/>
          </a:xfrm>
          <a:prstGeom prst="rect">
            <a:avLst/>
          </a:pr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4"/>
          <p:cNvSpPr/>
          <p:nvPr/>
        </p:nvSpPr>
        <p:spPr>
          <a:xfrm>
            <a:off x="2247325" y="-18200"/>
            <a:ext cx="6896700" cy="282000"/>
          </a:xfrm>
          <a:prstGeom prst="rect">
            <a:avLst/>
          </a:prstGeom>
          <a:solidFill>
            <a:srgbClr val="CC3F3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4"/>
          <p:cNvSpPr txBox="1"/>
          <p:nvPr>
            <p:ph type="title"/>
          </p:nvPr>
        </p:nvSpPr>
        <p:spPr>
          <a:xfrm>
            <a:off x="397325" y="1044300"/>
            <a:ext cx="8520600" cy="572700"/>
          </a:xfrm>
          <a:prstGeom prst="rect">
            <a:avLst/>
          </a:prstGeom>
          <a:noFill/>
          <a:ln>
            <a:noFill/>
          </a:ln>
        </p:spPr>
        <p:txBody>
          <a:bodyPr anchorCtr="0" anchor="b" bIns="91425" lIns="91425" spcFirstLastPara="1" rIns="91425" wrap="square" tIns="91425">
            <a:noAutofit/>
          </a:bodyPr>
          <a:lstStyle>
            <a:lvl1pPr lvl="0" rtl="0">
              <a:lnSpc>
                <a:spcPct val="100000"/>
              </a:lnSpc>
              <a:spcBef>
                <a:spcPts val="0"/>
              </a:spcBef>
              <a:spcAft>
                <a:spcPts val="0"/>
              </a:spcAft>
              <a:buClr>
                <a:srgbClr val="434343"/>
              </a:buClr>
              <a:buSzPts val="2800"/>
              <a:buNone/>
              <a:defRPr>
                <a:solidFill>
                  <a:srgbClr val="434343"/>
                </a:solidFill>
              </a:defRPr>
            </a:lvl1pPr>
            <a:lvl2pPr lvl="1" rtl="0" algn="ctr">
              <a:lnSpc>
                <a:spcPct val="100000"/>
              </a:lnSpc>
              <a:spcBef>
                <a:spcPts val="0"/>
              </a:spcBef>
              <a:spcAft>
                <a:spcPts val="0"/>
              </a:spcAft>
              <a:buSzPts val="2800"/>
              <a:buNone/>
              <a:defRPr/>
            </a:lvl2pPr>
            <a:lvl3pPr lvl="2" rtl="0" algn="ctr">
              <a:lnSpc>
                <a:spcPct val="100000"/>
              </a:lnSpc>
              <a:spcBef>
                <a:spcPts val="0"/>
              </a:spcBef>
              <a:spcAft>
                <a:spcPts val="0"/>
              </a:spcAft>
              <a:buSzPts val="2800"/>
              <a:buNone/>
              <a:defRPr/>
            </a:lvl3pPr>
            <a:lvl4pPr lvl="3" rtl="0" algn="ctr">
              <a:lnSpc>
                <a:spcPct val="100000"/>
              </a:lnSpc>
              <a:spcBef>
                <a:spcPts val="0"/>
              </a:spcBef>
              <a:spcAft>
                <a:spcPts val="0"/>
              </a:spcAft>
              <a:buSzPts val="2800"/>
              <a:buNone/>
              <a:defRPr/>
            </a:lvl4pPr>
            <a:lvl5pPr lvl="4" rtl="0" algn="ctr">
              <a:lnSpc>
                <a:spcPct val="100000"/>
              </a:lnSpc>
              <a:spcBef>
                <a:spcPts val="0"/>
              </a:spcBef>
              <a:spcAft>
                <a:spcPts val="0"/>
              </a:spcAft>
              <a:buSzPts val="2800"/>
              <a:buNone/>
              <a:defRPr/>
            </a:lvl5pPr>
            <a:lvl6pPr lvl="5" rtl="0" algn="ctr">
              <a:lnSpc>
                <a:spcPct val="100000"/>
              </a:lnSpc>
              <a:spcBef>
                <a:spcPts val="0"/>
              </a:spcBef>
              <a:spcAft>
                <a:spcPts val="0"/>
              </a:spcAft>
              <a:buSzPts val="2800"/>
              <a:buNone/>
              <a:defRPr/>
            </a:lvl6pPr>
            <a:lvl7pPr lvl="6" rtl="0" algn="ctr">
              <a:lnSpc>
                <a:spcPct val="100000"/>
              </a:lnSpc>
              <a:spcBef>
                <a:spcPts val="0"/>
              </a:spcBef>
              <a:spcAft>
                <a:spcPts val="0"/>
              </a:spcAft>
              <a:buSzPts val="2800"/>
              <a:buNone/>
              <a:defRPr/>
            </a:lvl7pPr>
            <a:lvl8pPr lvl="7" rtl="0" algn="ctr">
              <a:lnSpc>
                <a:spcPct val="100000"/>
              </a:lnSpc>
              <a:spcBef>
                <a:spcPts val="0"/>
              </a:spcBef>
              <a:spcAft>
                <a:spcPts val="0"/>
              </a:spcAft>
              <a:buSzPts val="2800"/>
              <a:buNone/>
              <a:defRPr/>
            </a:lvl8pPr>
            <a:lvl9pPr lvl="8" rtl="0" algn="ctr">
              <a:lnSpc>
                <a:spcPct val="100000"/>
              </a:lnSpc>
              <a:spcBef>
                <a:spcPts val="0"/>
              </a:spcBef>
              <a:spcAft>
                <a:spcPts val="0"/>
              </a:spcAft>
              <a:buSzPts val="2800"/>
              <a:buNone/>
              <a:defRPr/>
            </a:lvl9pPr>
          </a:lstStyle>
          <a:p/>
        </p:txBody>
      </p:sp>
      <p:sp>
        <p:nvSpPr>
          <p:cNvPr id="29" name="Google Shape;29;p4"/>
          <p:cNvSpPr txBox="1"/>
          <p:nvPr>
            <p:ph idx="1" type="body"/>
          </p:nvPr>
        </p:nvSpPr>
        <p:spPr>
          <a:xfrm>
            <a:off x="397334" y="1628200"/>
            <a:ext cx="6147600" cy="1878000"/>
          </a:xfrm>
          <a:prstGeom prst="rect">
            <a:avLst/>
          </a:prstGeom>
          <a:noFill/>
          <a:ln>
            <a:noFill/>
          </a:ln>
        </p:spPr>
        <p:txBody>
          <a:bodyPr anchorCtr="0" anchor="t" bIns="91425" lIns="91425" spcFirstLastPara="1" rIns="91425" wrap="square" tIns="91425">
            <a:noAutofit/>
          </a:bodyPr>
          <a:lstStyle>
            <a:lvl1pPr indent="-317500" lvl="0" marL="457200" rtl="0" algn="l">
              <a:lnSpc>
                <a:spcPct val="100000"/>
              </a:lnSpc>
              <a:spcBef>
                <a:spcPts val="0"/>
              </a:spcBef>
              <a:spcAft>
                <a:spcPts val="0"/>
              </a:spcAft>
              <a:buClr>
                <a:srgbClr val="999999"/>
              </a:buClr>
              <a:buSzPts val="1400"/>
              <a:buChar char="●"/>
              <a:defRPr sz="1400">
                <a:solidFill>
                  <a:srgbClr val="999999"/>
                </a:solidFill>
              </a:defRPr>
            </a:lvl1pPr>
            <a:lvl2pPr indent="-304800" lvl="1" marL="914400" rtl="0" algn="l">
              <a:lnSpc>
                <a:spcPct val="100000"/>
              </a:lnSpc>
              <a:spcBef>
                <a:spcPts val="0"/>
              </a:spcBef>
              <a:spcAft>
                <a:spcPts val="0"/>
              </a:spcAft>
              <a:buClr>
                <a:srgbClr val="999999"/>
              </a:buClr>
              <a:buSzPts val="1200"/>
              <a:buChar char="○"/>
              <a:defRPr sz="1200">
                <a:solidFill>
                  <a:srgbClr val="999999"/>
                </a:solidFill>
              </a:defRPr>
            </a:lvl2pPr>
            <a:lvl3pPr indent="-304800" lvl="2" marL="1371600" rtl="0" algn="l">
              <a:lnSpc>
                <a:spcPct val="100000"/>
              </a:lnSpc>
              <a:spcBef>
                <a:spcPts val="0"/>
              </a:spcBef>
              <a:spcAft>
                <a:spcPts val="0"/>
              </a:spcAft>
              <a:buClr>
                <a:srgbClr val="999999"/>
              </a:buClr>
              <a:buSzPts val="1200"/>
              <a:buChar char="■"/>
              <a:defRPr sz="1200">
                <a:solidFill>
                  <a:srgbClr val="999999"/>
                </a:solidFill>
              </a:defRPr>
            </a:lvl3pPr>
            <a:lvl4pPr indent="-304800" lvl="3" marL="1828800" rtl="0" algn="l">
              <a:lnSpc>
                <a:spcPct val="100000"/>
              </a:lnSpc>
              <a:spcBef>
                <a:spcPts val="0"/>
              </a:spcBef>
              <a:spcAft>
                <a:spcPts val="0"/>
              </a:spcAft>
              <a:buClr>
                <a:srgbClr val="999999"/>
              </a:buClr>
              <a:buSzPts val="1200"/>
              <a:buChar char="●"/>
              <a:defRPr sz="1200">
                <a:solidFill>
                  <a:srgbClr val="999999"/>
                </a:solidFill>
              </a:defRPr>
            </a:lvl4pPr>
            <a:lvl5pPr indent="-304800" lvl="4" marL="2286000" rtl="0" algn="l">
              <a:lnSpc>
                <a:spcPct val="100000"/>
              </a:lnSpc>
              <a:spcBef>
                <a:spcPts val="0"/>
              </a:spcBef>
              <a:spcAft>
                <a:spcPts val="0"/>
              </a:spcAft>
              <a:buClr>
                <a:srgbClr val="999999"/>
              </a:buClr>
              <a:buSzPts val="1200"/>
              <a:buChar char="○"/>
              <a:defRPr sz="1200">
                <a:solidFill>
                  <a:srgbClr val="999999"/>
                </a:solidFill>
              </a:defRPr>
            </a:lvl5pPr>
            <a:lvl6pPr indent="-304800" lvl="5" marL="2743200" rtl="0" algn="l">
              <a:lnSpc>
                <a:spcPct val="100000"/>
              </a:lnSpc>
              <a:spcBef>
                <a:spcPts val="0"/>
              </a:spcBef>
              <a:spcAft>
                <a:spcPts val="0"/>
              </a:spcAft>
              <a:buClr>
                <a:srgbClr val="999999"/>
              </a:buClr>
              <a:buSzPts val="1200"/>
              <a:buChar char="■"/>
              <a:defRPr sz="1200">
                <a:solidFill>
                  <a:srgbClr val="999999"/>
                </a:solidFill>
              </a:defRPr>
            </a:lvl6pPr>
            <a:lvl7pPr indent="-304800" lvl="6" marL="3200400" rtl="0" algn="l">
              <a:lnSpc>
                <a:spcPct val="100000"/>
              </a:lnSpc>
              <a:spcBef>
                <a:spcPts val="0"/>
              </a:spcBef>
              <a:spcAft>
                <a:spcPts val="0"/>
              </a:spcAft>
              <a:buClr>
                <a:srgbClr val="999999"/>
              </a:buClr>
              <a:buSzPts val="1200"/>
              <a:buChar char="●"/>
              <a:defRPr sz="1200">
                <a:solidFill>
                  <a:srgbClr val="999999"/>
                </a:solidFill>
              </a:defRPr>
            </a:lvl7pPr>
            <a:lvl8pPr indent="-304800" lvl="7" marL="3657600" rtl="0" algn="l">
              <a:lnSpc>
                <a:spcPct val="100000"/>
              </a:lnSpc>
              <a:spcBef>
                <a:spcPts val="0"/>
              </a:spcBef>
              <a:spcAft>
                <a:spcPts val="0"/>
              </a:spcAft>
              <a:buClr>
                <a:srgbClr val="999999"/>
              </a:buClr>
              <a:buSzPts val="1200"/>
              <a:buChar char="○"/>
              <a:defRPr sz="1200">
                <a:solidFill>
                  <a:srgbClr val="999999"/>
                </a:solidFill>
              </a:defRPr>
            </a:lvl8pPr>
            <a:lvl9pPr indent="-304800" lvl="8" marL="4114800" rtl="0" algn="l">
              <a:lnSpc>
                <a:spcPct val="100000"/>
              </a:lnSpc>
              <a:spcBef>
                <a:spcPts val="0"/>
              </a:spcBef>
              <a:spcAft>
                <a:spcPts val="0"/>
              </a:spcAft>
              <a:buClr>
                <a:srgbClr val="999999"/>
              </a:buClr>
              <a:buSzPts val="1200"/>
              <a:buChar char="■"/>
              <a:defRPr sz="1200">
                <a:solidFill>
                  <a:srgbClr val="999999"/>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mple slide with text and title" type="tx">
  <p:cSld name="TITLE_AND_BODY">
    <p:spTree>
      <p:nvGrpSpPr>
        <p:cNvPr id="30" name="Shape 30"/>
        <p:cNvGrpSpPr/>
        <p:nvPr/>
      </p:nvGrpSpPr>
      <p:grpSpPr>
        <a:xfrm>
          <a:off x="0" y="0"/>
          <a:ext cx="0" cy="0"/>
          <a:chOff x="0" y="0"/>
          <a:chExt cx="0" cy="0"/>
        </a:xfrm>
      </p:grpSpPr>
      <p:sp>
        <p:nvSpPr>
          <p:cNvPr id="31" name="Google Shape;31;p5"/>
          <p:cNvSpPr txBox="1"/>
          <p:nvPr>
            <p:ph type="ctrTitle"/>
          </p:nvPr>
        </p:nvSpPr>
        <p:spPr>
          <a:xfrm>
            <a:off x="581729" y="1049938"/>
            <a:ext cx="3396000" cy="15129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rgbClr val="CC3F3A"/>
              </a:buClr>
              <a:buSzPts val="2400"/>
              <a:buNone/>
              <a:defRPr sz="2400">
                <a:solidFill>
                  <a:srgbClr val="CC3F3A"/>
                </a:solidFill>
              </a:defRPr>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32" name="Google Shape;32;p5"/>
          <p:cNvSpPr txBox="1"/>
          <p:nvPr>
            <p:ph idx="1" type="subTitle"/>
          </p:nvPr>
        </p:nvSpPr>
        <p:spPr>
          <a:xfrm>
            <a:off x="756179" y="3108475"/>
            <a:ext cx="3047100" cy="309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200">
                <a:solidFill>
                  <a:srgbClr val="CC3F3A"/>
                </a:solidFill>
              </a:defRPr>
            </a:lvl1pPr>
            <a:lvl2pPr lvl="1" rtl="0">
              <a:spcBef>
                <a:spcPts val="0"/>
              </a:spcBef>
              <a:spcAft>
                <a:spcPts val="0"/>
              </a:spcAft>
              <a:buNone/>
              <a:defRPr>
                <a:solidFill>
                  <a:srgbClr val="CC3F3A"/>
                </a:solidFill>
              </a:defRPr>
            </a:lvl2pPr>
            <a:lvl3pPr lvl="2" rtl="0">
              <a:spcBef>
                <a:spcPts val="0"/>
              </a:spcBef>
              <a:spcAft>
                <a:spcPts val="0"/>
              </a:spcAft>
              <a:buNone/>
              <a:defRPr>
                <a:solidFill>
                  <a:srgbClr val="CC3F3A"/>
                </a:solidFill>
              </a:defRPr>
            </a:lvl3pPr>
            <a:lvl4pPr lvl="3" rtl="0">
              <a:spcBef>
                <a:spcPts val="0"/>
              </a:spcBef>
              <a:spcAft>
                <a:spcPts val="0"/>
              </a:spcAft>
              <a:buNone/>
              <a:defRPr>
                <a:solidFill>
                  <a:srgbClr val="CC3F3A"/>
                </a:solidFill>
              </a:defRPr>
            </a:lvl4pPr>
            <a:lvl5pPr lvl="4" rtl="0">
              <a:spcBef>
                <a:spcPts val="0"/>
              </a:spcBef>
              <a:spcAft>
                <a:spcPts val="0"/>
              </a:spcAft>
              <a:buNone/>
              <a:defRPr>
                <a:solidFill>
                  <a:srgbClr val="CC3F3A"/>
                </a:solidFill>
              </a:defRPr>
            </a:lvl5pPr>
            <a:lvl6pPr lvl="5" rtl="0">
              <a:spcBef>
                <a:spcPts val="0"/>
              </a:spcBef>
              <a:spcAft>
                <a:spcPts val="0"/>
              </a:spcAft>
              <a:buNone/>
              <a:defRPr>
                <a:solidFill>
                  <a:srgbClr val="CC3F3A"/>
                </a:solidFill>
              </a:defRPr>
            </a:lvl6pPr>
            <a:lvl7pPr lvl="6" rtl="0">
              <a:spcBef>
                <a:spcPts val="0"/>
              </a:spcBef>
              <a:spcAft>
                <a:spcPts val="0"/>
              </a:spcAft>
              <a:buNone/>
              <a:defRPr>
                <a:solidFill>
                  <a:srgbClr val="CC3F3A"/>
                </a:solidFill>
              </a:defRPr>
            </a:lvl7pPr>
            <a:lvl8pPr lvl="7" rtl="0">
              <a:spcBef>
                <a:spcPts val="0"/>
              </a:spcBef>
              <a:spcAft>
                <a:spcPts val="0"/>
              </a:spcAft>
              <a:buNone/>
              <a:defRPr>
                <a:solidFill>
                  <a:srgbClr val="CC3F3A"/>
                </a:solidFill>
              </a:defRPr>
            </a:lvl8pPr>
            <a:lvl9pPr lvl="8" rtl="0">
              <a:spcBef>
                <a:spcPts val="0"/>
              </a:spcBef>
              <a:spcAft>
                <a:spcPts val="0"/>
              </a:spcAft>
              <a:buNone/>
              <a:defRPr>
                <a:solidFill>
                  <a:srgbClr val="CC3F3A"/>
                </a:solidFill>
              </a:defRPr>
            </a:lvl9pPr>
          </a:lstStyle>
          <a:p/>
        </p:txBody>
      </p:sp>
      <p:sp>
        <p:nvSpPr>
          <p:cNvPr id="33" name="Google Shape;33;p5"/>
          <p:cNvSpPr/>
          <p:nvPr/>
        </p:nvSpPr>
        <p:spPr>
          <a:xfrm>
            <a:off x="2196629" y="374600"/>
            <a:ext cx="166200" cy="37500"/>
          </a:xfrm>
          <a:prstGeom prst="rect">
            <a:avLst/>
          </a:prstGeom>
          <a:solidFill>
            <a:srgbClr val="CC3F3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5"/>
          <p:cNvSpPr/>
          <p:nvPr/>
        </p:nvSpPr>
        <p:spPr>
          <a:xfrm>
            <a:off x="2196629" y="3018575"/>
            <a:ext cx="166200" cy="37500"/>
          </a:xfrm>
          <a:prstGeom prst="rect">
            <a:avLst/>
          </a:prstGeom>
          <a:solidFill>
            <a:srgbClr val="CC3F3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ubtitle" type="blank">
  <p:cSld name="BLANK">
    <p:spTree>
      <p:nvGrpSpPr>
        <p:cNvPr id="35" name="Shape 35"/>
        <p:cNvGrpSpPr/>
        <p:nvPr/>
      </p:nvGrpSpPr>
      <p:grpSpPr>
        <a:xfrm>
          <a:off x="0" y="0"/>
          <a:ext cx="0" cy="0"/>
          <a:chOff x="0" y="0"/>
          <a:chExt cx="0" cy="0"/>
        </a:xfrm>
      </p:grpSpPr>
      <p:sp>
        <p:nvSpPr>
          <p:cNvPr id="36" name="Google Shape;36;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
        <p:nvSpPr>
          <p:cNvPr id="37" name="Google Shape;37;p6"/>
          <p:cNvSpPr/>
          <p:nvPr/>
        </p:nvSpPr>
        <p:spPr>
          <a:xfrm>
            <a:off x="4211800" y="592500"/>
            <a:ext cx="4932300" cy="3958500"/>
          </a:xfrm>
          <a:prstGeom prst="rect">
            <a:avLst/>
          </a:prstGeom>
          <a:solidFill>
            <a:srgbClr val="CC3F3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6"/>
          <p:cNvSpPr txBox="1"/>
          <p:nvPr>
            <p:ph type="ctrTitle"/>
          </p:nvPr>
        </p:nvSpPr>
        <p:spPr>
          <a:xfrm>
            <a:off x="5488725" y="873850"/>
            <a:ext cx="2598600" cy="1200000"/>
          </a:xfrm>
          <a:prstGeom prst="rect">
            <a:avLst/>
          </a:prstGeom>
          <a:noFill/>
          <a:ln>
            <a:noFill/>
          </a:ln>
        </p:spPr>
        <p:txBody>
          <a:bodyPr anchorCtr="0" anchor="b" bIns="91425" lIns="91425" spcFirstLastPara="1" rIns="91425" wrap="square" tIns="91425">
            <a:noAutofit/>
          </a:bodyPr>
          <a:lstStyle>
            <a:lvl1pPr lvl="0" rtl="0">
              <a:lnSpc>
                <a:spcPct val="100000"/>
              </a:lnSpc>
              <a:spcBef>
                <a:spcPts val="0"/>
              </a:spcBef>
              <a:spcAft>
                <a:spcPts val="0"/>
              </a:spcAft>
              <a:buClr>
                <a:srgbClr val="FFFFFF"/>
              </a:buClr>
              <a:buSzPts val="2000"/>
              <a:buNone/>
              <a:defRPr sz="2000">
                <a:solidFill>
                  <a:srgbClr val="FFFFFF"/>
                </a:solidFill>
              </a:defRPr>
            </a:lvl1pPr>
            <a:lvl2pPr lvl="1" rtl="0">
              <a:lnSpc>
                <a:spcPct val="100000"/>
              </a:lnSpc>
              <a:spcBef>
                <a:spcPts val="0"/>
              </a:spcBef>
              <a:spcAft>
                <a:spcPts val="0"/>
              </a:spcAft>
              <a:buClr>
                <a:srgbClr val="FFFFFF"/>
              </a:buClr>
              <a:buSzPts val="5200"/>
              <a:buNone/>
              <a:defRPr sz="5200">
                <a:solidFill>
                  <a:srgbClr val="FFFFFF"/>
                </a:solidFill>
              </a:defRPr>
            </a:lvl2pPr>
            <a:lvl3pPr lvl="2" rtl="0">
              <a:lnSpc>
                <a:spcPct val="100000"/>
              </a:lnSpc>
              <a:spcBef>
                <a:spcPts val="0"/>
              </a:spcBef>
              <a:spcAft>
                <a:spcPts val="0"/>
              </a:spcAft>
              <a:buClr>
                <a:srgbClr val="FFFFFF"/>
              </a:buClr>
              <a:buSzPts val="5200"/>
              <a:buNone/>
              <a:defRPr sz="5200">
                <a:solidFill>
                  <a:srgbClr val="FFFFFF"/>
                </a:solidFill>
              </a:defRPr>
            </a:lvl3pPr>
            <a:lvl4pPr lvl="3" rtl="0">
              <a:lnSpc>
                <a:spcPct val="100000"/>
              </a:lnSpc>
              <a:spcBef>
                <a:spcPts val="0"/>
              </a:spcBef>
              <a:spcAft>
                <a:spcPts val="0"/>
              </a:spcAft>
              <a:buClr>
                <a:srgbClr val="FFFFFF"/>
              </a:buClr>
              <a:buSzPts val="5200"/>
              <a:buNone/>
              <a:defRPr sz="5200">
                <a:solidFill>
                  <a:srgbClr val="FFFFFF"/>
                </a:solidFill>
              </a:defRPr>
            </a:lvl4pPr>
            <a:lvl5pPr lvl="4" rtl="0">
              <a:lnSpc>
                <a:spcPct val="100000"/>
              </a:lnSpc>
              <a:spcBef>
                <a:spcPts val="0"/>
              </a:spcBef>
              <a:spcAft>
                <a:spcPts val="0"/>
              </a:spcAft>
              <a:buClr>
                <a:srgbClr val="FFFFFF"/>
              </a:buClr>
              <a:buSzPts val="5200"/>
              <a:buNone/>
              <a:defRPr sz="5200">
                <a:solidFill>
                  <a:srgbClr val="FFFFFF"/>
                </a:solidFill>
              </a:defRPr>
            </a:lvl5pPr>
            <a:lvl6pPr lvl="5" rtl="0">
              <a:lnSpc>
                <a:spcPct val="100000"/>
              </a:lnSpc>
              <a:spcBef>
                <a:spcPts val="0"/>
              </a:spcBef>
              <a:spcAft>
                <a:spcPts val="0"/>
              </a:spcAft>
              <a:buClr>
                <a:srgbClr val="FFFFFF"/>
              </a:buClr>
              <a:buSzPts val="5200"/>
              <a:buNone/>
              <a:defRPr sz="5200">
                <a:solidFill>
                  <a:srgbClr val="FFFFFF"/>
                </a:solidFill>
              </a:defRPr>
            </a:lvl6pPr>
            <a:lvl7pPr lvl="6" rtl="0">
              <a:lnSpc>
                <a:spcPct val="100000"/>
              </a:lnSpc>
              <a:spcBef>
                <a:spcPts val="0"/>
              </a:spcBef>
              <a:spcAft>
                <a:spcPts val="0"/>
              </a:spcAft>
              <a:buClr>
                <a:srgbClr val="FFFFFF"/>
              </a:buClr>
              <a:buSzPts val="5200"/>
              <a:buNone/>
              <a:defRPr sz="5200">
                <a:solidFill>
                  <a:srgbClr val="FFFFFF"/>
                </a:solidFill>
              </a:defRPr>
            </a:lvl7pPr>
            <a:lvl8pPr lvl="7" rtl="0">
              <a:lnSpc>
                <a:spcPct val="100000"/>
              </a:lnSpc>
              <a:spcBef>
                <a:spcPts val="0"/>
              </a:spcBef>
              <a:spcAft>
                <a:spcPts val="0"/>
              </a:spcAft>
              <a:buClr>
                <a:srgbClr val="FFFFFF"/>
              </a:buClr>
              <a:buSzPts val="5200"/>
              <a:buNone/>
              <a:defRPr sz="5200">
                <a:solidFill>
                  <a:srgbClr val="FFFFFF"/>
                </a:solidFill>
              </a:defRPr>
            </a:lvl8pPr>
            <a:lvl9pPr lvl="8" rtl="0">
              <a:lnSpc>
                <a:spcPct val="100000"/>
              </a:lnSpc>
              <a:spcBef>
                <a:spcPts val="0"/>
              </a:spcBef>
              <a:spcAft>
                <a:spcPts val="0"/>
              </a:spcAft>
              <a:buClr>
                <a:srgbClr val="FFFFFF"/>
              </a:buClr>
              <a:buSzPts val="5200"/>
              <a:buNone/>
              <a:defRPr sz="5200">
                <a:solidFill>
                  <a:srgbClr val="FFFFFF"/>
                </a:solidFill>
              </a:defRPr>
            </a:lvl9pPr>
          </a:lstStyle>
          <a:p/>
        </p:txBody>
      </p:sp>
      <p:sp>
        <p:nvSpPr>
          <p:cNvPr id="39" name="Google Shape;39;p6"/>
          <p:cNvSpPr txBox="1"/>
          <p:nvPr>
            <p:ph idx="1" type="subTitle"/>
          </p:nvPr>
        </p:nvSpPr>
        <p:spPr>
          <a:xfrm>
            <a:off x="5488825" y="2073850"/>
            <a:ext cx="3375600" cy="17490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200">
                <a:solidFill>
                  <a:srgbClr val="FFFFFF"/>
                </a:solidFill>
              </a:defRPr>
            </a:lvl1pPr>
            <a:lvl2pPr lvl="1" rtl="0">
              <a:spcBef>
                <a:spcPts val="0"/>
              </a:spcBef>
              <a:spcAft>
                <a:spcPts val="0"/>
              </a:spcAft>
              <a:buNone/>
              <a:defRPr>
                <a:solidFill>
                  <a:srgbClr val="FFFFFF"/>
                </a:solidFill>
              </a:defRPr>
            </a:lvl2pPr>
            <a:lvl3pPr lvl="2" rtl="0">
              <a:spcBef>
                <a:spcPts val="0"/>
              </a:spcBef>
              <a:spcAft>
                <a:spcPts val="0"/>
              </a:spcAft>
              <a:buNone/>
              <a:defRPr>
                <a:solidFill>
                  <a:srgbClr val="FFFFFF"/>
                </a:solidFill>
              </a:defRPr>
            </a:lvl3pPr>
            <a:lvl4pPr lvl="3" rtl="0">
              <a:spcBef>
                <a:spcPts val="0"/>
              </a:spcBef>
              <a:spcAft>
                <a:spcPts val="0"/>
              </a:spcAft>
              <a:buNone/>
              <a:defRPr>
                <a:solidFill>
                  <a:srgbClr val="FFFFFF"/>
                </a:solidFill>
              </a:defRPr>
            </a:lvl4pPr>
            <a:lvl5pPr lvl="4" rtl="0">
              <a:spcBef>
                <a:spcPts val="0"/>
              </a:spcBef>
              <a:spcAft>
                <a:spcPts val="0"/>
              </a:spcAft>
              <a:buNone/>
              <a:defRPr>
                <a:solidFill>
                  <a:srgbClr val="FFFFFF"/>
                </a:solidFill>
              </a:defRPr>
            </a:lvl5pPr>
            <a:lvl6pPr lvl="5" rtl="0">
              <a:spcBef>
                <a:spcPts val="0"/>
              </a:spcBef>
              <a:spcAft>
                <a:spcPts val="0"/>
              </a:spcAft>
              <a:buNone/>
              <a:defRPr>
                <a:solidFill>
                  <a:srgbClr val="FFFFFF"/>
                </a:solidFill>
              </a:defRPr>
            </a:lvl6pPr>
            <a:lvl7pPr lvl="6" rtl="0">
              <a:spcBef>
                <a:spcPts val="0"/>
              </a:spcBef>
              <a:spcAft>
                <a:spcPts val="0"/>
              </a:spcAft>
              <a:buNone/>
              <a:defRPr>
                <a:solidFill>
                  <a:srgbClr val="FFFFFF"/>
                </a:solidFill>
              </a:defRPr>
            </a:lvl7pPr>
            <a:lvl8pPr lvl="7" rtl="0">
              <a:spcBef>
                <a:spcPts val="0"/>
              </a:spcBef>
              <a:spcAft>
                <a:spcPts val="0"/>
              </a:spcAft>
              <a:buNone/>
              <a:defRPr>
                <a:solidFill>
                  <a:srgbClr val="FFFFFF"/>
                </a:solidFill>
              </a:defRPr>
            </a:lvl8pPr>
            <a:lvl9pPr lvl="8" rtl="0">
              <a:spcBef>
                <a:spcPts val="0"/>
              </a:spcBef>
              <a:spcAft>
                <a:spcPts val="0"/>
              </a:spcAft>
              <a:buNone/>
              <a:defRPr>
                <a:solidFill>
                  <a:srgbClr val="FFFFFF"/>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BLANK_2">
    <p:spTree>
      <p:nvGrpSpPr>
        <p:cNvPr id="40" name="Shape 40"/>
        <p:cNvGrpSpPr/>
        <p:nvPr/>
      </p:nvGrpSpPr>
      <p:grpSpPr>
        <a:xfrm>
          <a:off x="0" y="0"/>
          <a:ext cx="0" cy="0"/>
          <a:chOff x="0" y="0"/>
          <a:chExt cx="0" cy="0"/>
        </a:xfrm>
      </p:grpSpPr>
      <p:sp>
        <p:nvSpPr>
          <p:cNvPr id="41" name="Google Shape;41;p7"/>
          <p:cNvSpPr/>
          <p:nvPr/>
        </p:nvSpPr>
        <p:spPr>
          <a:xfrm>
            <a:off x="5420075" y="314750"/>
            <a:ext cx="3451800" cy="1683300"/>
          </a:xfrm>
          <a:prstGeom prst="rect">
            <a:avLst/>
          </a:prstGeom>
          <a:solidFill>
            <a:srgbClr val="CC3F3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7"/>
          <p:cNvSpPr/>
          <p:nvPr/>
        </p:nvSpPr>
        <p:spPr>
          <a:xfrm>
            <a:off x="6805025" y="668975"/>
            <a:ext cx="681900" cy="342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
        <p:nvSpPr>
          <p:cNvPr id="44" name="Google Shape;44;p7"/>
          <p:cNvSpPr txBox="1"/>
          <p:nvPr>
            <p:ph type="ctrTitle"/>
          </p:nvPr>
        </p:nvSpPr>
        <p:spPr>
          <a:xfrm>
            <a:off x="5854150" y="703175"/>
            <a:ext cx="2598600" cy="12000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rgbClr val="FFFFFF"/>
              </a:buClr>
              <a:buSzPts val="2400"/>
              <a:buNone/>
              <a:defRPr sz="2400">
                <a:solidFill>
                  <a:srgbClr val="FFFFFF"/>
                </a:solidFill>
              </a:defRPr>
            </a:lvl1pPr>
            <a:lvl2pPr lvl="1" rtl="0" algn="ctr">
              <a:lnSpc>
                <a:spcPct val="100000"/>
              </a:lnSpc>
              <a:spcBef>
                <a:spcPts val="0"/>
              </a:spcBef>
              <a:spcAft>
                <a:spcPts val="0"/>
              </a:spcAft>
              <a:buClr>
                <a:srgbClr val="FFFFFF"/>
              </a:buClr>
              <a:buSzPts val="5200"/>
              <a:buNone/>
              <a:defRPr sz="5200">
                <a:solidFill>
                  <a:srgbClr val="FFFFFF"/>
                </a:solidFill>
              </a:defRPr>
            </a:lvl2pPr>
            <a:lvl3pPr lvl="2" rtl="0" algn="ctr">
              <a:lnSpc>
                <a:spcPct val="100000"/>
              </a:lnSpc>
              <a:spcBef>
                <a:spcPts val="0"/>
              </a:spcBef>
              <a:spcAft>
                <a:spcPts val="0"/>
              </a:spcAft>
              <a:buClr>
                <a:srgbClr val="FFFFFF"/>
              </a:buClr>
              <a:buSzPts val="5200"/>
              <a:buNone/>
              <a:defRPr sz="5200">
                <a:solidFill>
                  <a:srgbClr val="FFFFFF"/>
                </a:solidFill>
              </a:defRPr>
            </a:lvl3pPr>
            <a:lvl4pPr lvl="3" rtl="0" algn="ctr">
              <a:lnSpc>
                <a:spcPct val="100000"/>
              </a:lnSpc>
              <a:spcBef>
                <a:spcPts val="0"/>
              </a:spcBef>
              <a:spcAft>
                <a:spcPts val="0"/>
              </a:spcAft>
              <a:buClr>
                <a:srgbClr val="FFFFFF"/>
              </a:buClr>
              <a:buSzPts val="5200"/>
              <a:buNone/>
              <a:defRPr sz="5200">
                <a:solidFill>
                  <a:srgbClr val="FFFFFF"/>
                </a:solidFill>
              </a:defRPr>
            </a:lvl4pPr>
            <a:lvl5pPr lvl="4" rtl="0" algn="ctr">
              <a:lnSpc>
                <a:spcPct val="100000"/>
              </a:lnSpc>
              <a:spcBef>
                <a:spcPts val="0"/>
              </a:spcBef>
              <a:spcAft>
                <a:spcPts val="0"/>
              </a:spcAft>
              <a:buClr>
                <a:srgbClr val="FFFFFF"/>
              </a:buClr>
              <a:buSzPts val="5200"/>
              <a:buNone/>
              <a:defRPr sz="5200">
                <a:solidFill>
                  <a:srgbClr val="FFFFFF"/>
                </a:solidFill>
              </a:defRPr>
            </a:lvl5pPr>
            <a:lvl6pPr lvl="5" rtl="0" algn="ctr">
              <a:lnSpc>
                <a:spcPct val="100000"/>
              </a:lnSpc>
              <a:spcBef>
                <a:spcPts val="0"/>
              </a:spcBef>
              <a:spcAft>
                <a:spcPts val="0"/>
              </a:spcAft>
              <a:buClr>
                <a:srgbClr val="FFFFFF"/>
              </a:buClr>
              <a:buSzPts val="5200"/>
              <a:buNone/>
              <a:defRPr sz="5200">
                <a:solidFill>
                  <a:srgbClr val="FFFFFF"/>
                </a:solidFill>
              </a:defRPr>
            </a:lvl6pPr>
            <a:lvl7pPr lvl="6" rtl="0" algn="ctr">
              <a:lnSpc>
                <a:spcPct val="100000"/>
              </a:lnSpc>
              <a:spcBef>
                <a:spcPts val="0"/>
              </a:spcBef>
              <a:spcAft>
                <a:spcPts val="0"/>
              </a:spcAft>
              <a:buClr>
                <a:srgbClr val="FFFFFF"/>
              </a:buClr>
              <a:buSzPts val="5200"/>
              <a:buNone/>
              <a:defRPr sz="5200">
                <a:solidFill>
                  <a:srgbClr val="FFFFFF"/>
                </a:solidFill>
              </a:defRPr>
            </a:lvl7pPr>
            <a:lvl8pPr lvl="7" rtl="0" algn="ctr">
              <a:lnSpc>
                <a:spcPct val="100000"/>
              </a:lnSpc>
              <a:spcBef>
                <a:spcPts val="0"/>
              </a:spcBef>
              <a:spcAft>
                <a:spcPts val="0"/>
              </a:spcAft>
              <a:buClr>
                <a:srgbClr val="FFFFFF"/>
              </a:buClr>
              <a:buSzPts val="5200"/>
              <a:buNone/>
              <a:defRPr sz="5200">
                <a:solidFill>
                  <a:srgbClr val="FFFFFF"/>
                </a:solidFill>
              </a:defRPr>
            </a:lvl8pPr>
            <a:lvl9pPr lvl="8" rtl="0" algn="ctr">
              <a:lnSpc>
                <a:spcPct val="100000"/>
              </a:lnSpc>
              <a:spcBef>
                <a:spcPts val="0"/>
              </a:spcBef>
              <a:spcAft>
                <a:spcPts val="0"/>
              </a:spcAft>
              <a:buClr>
                <a:srgbClr val="FFFFFF"/>
              </a:buClr>
              <a:buSzPts val="5200"/>
              <a:buNone/>
              <a:defRPr sz="5200">
                <a:solidFill>
                  <a:srgbClr val="FFFFFF"/>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title and subtitle">
  <p:cSld name="ONE_COLUMN_TEXT">
    <p:bg>
      <p:bgPr>
        <a:solidFill>
          <a:srgbClr val="FFFFFF"/>
        </a:solidFill>
      </p:bgPr>
    </p:bg>
    <p:spTree>
      <p:nvGrpSpPr>
        <p:cNvPr id="45" name="Shape 45"/>
        <p:cNvGrpSpPr/>
        <p:nvPr/>
      </p:nvGrpSpPr>
      <p:grpSpPr>
        <a:xfrm>
          <a:off x="0" y="0"/>
          <a:ext cx="0" cy="0"/>
          <a:chOff x="0" y="0"/>
          <a:chExt cx="0" cy="0"/>
        </a:xfrm>
      </p:grpSpPr>
      <p:sp>
        <p:nvSpPr>
          <p:cNvPr id="46" name="Google Shape;46;p8"/>
          <p:cNvSpPr/>
          <p:nvPr/>
        </p:nvSpPr>
        <p:spPr>
          <a:xfrm>
            <a:off x="7488075" y="0"/>
            <a:ext cx="1656000" cy="5186100"/>
          </a:xfrm>
          <a:prstGeom prst="rect">
            <a:avLst/>
          </a:pr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8"/>
          <p:cNvSpPr/>
          <p:nvPr/>
        </p:nvSpPr>
        <p:spPr>
          <a:xfrm>
            <a:off x="3175375" y="0"/>
            <a:ext cx="5968500" cy="5143500"/>
          </a:xfrm>
          <a:prstGeom prst="parallelogram">
            <a:avLst>
              <a:gd fmla="val 25000" name="adj"/>
            </a:avLst>
          </a:prstGeom>
          <a:solidFill>
            <a:srgbClr val="CC3F3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8"/>
          <p:cNvSpPr txBox="1"/>
          <p:nvPr>
            <p:ph type="title"/>
          </p:nvPr>
        </p:nvSpPr>
        <p:spPr>
          <a:xfrm>
            <a:off x="4323000" y="2031342"/>
            <a:ext cx="3639300" cy="1183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FFFFFF"/>
              </a:buClr>
              <a:buSzPts val="2400"/>
              <a:buNone/>
              <a:defRPr sz="2400">
                <a:solidFill>
                  <a:srgbClr val="FFFFFF"/>
                </a:solidFill>
              </a:defRPr>
            </a:lvl1pPr>
            <a:lvl2pPr lvl="1" algn="ctr">
              <a:lnSpc>
                <a:spcPct val="100000"/>
              </a:lnSpc>
              <a:spcBef>
                <a:spcPts val="0"/>
              </a:spcBef>
              <a:spcAft>
                <a:spcPts val="0"/>
              </a:spcAft>
              <a:buClr>
                <a:srgbClr val="FFFFFF"/>
              </a:buClr>
              <a:buSzPts val="2400"/>
              <a:buNone/>
              <a:defRPr sz="2400">
                <a:solidFill>
                  <a:srgbClr val="FFFFFF"/>
                </a:solidFill>
              </a:defRPr>
            </a:lvl2pPr>
            <a:lvl3pPr lvl="2" algn="ctr">
              <a:lnSpc>
                <a:spcPct val="100000"/>
              </a:lnSpc>
              <a:spcBef>
                <a:spcPts val="0"/>
              </a:spcBef>
              <a:spcAft>
                <a:spcPts val="0"/>
              </a:spcAft>
              <a:buClr>
                <a:srgbClr val="FFFFFF"/>
              </a:buClr>
              <a:buSzPts val="2400"/>
              <a:buNone/>
              <a:defRPr sz="2400">
                <a:solidFill>
                  <a:srgbClr val="FFFFFF"/>
                </a:solidFill>
              </a:defRPr>
            </a:lvl3pPr>
            <a:lvl4pPr lvl="3" algn="ctr">
              <a:lnSpc>
                <a:spcPct val="100000"/>
              </a:lnSpc>
              <a:spcBef>
                <a:spcPts val="0"/>
              </a:spcBef>
              <a:spcAft>
                <a:spcPts val="0"/>
              </a:spcAft>
              <a:buClr>
                <a:srgbClr val="FFFFFF"/>
              </a:buClr>
              <a:buSzPts val="2400"/>
              <a:buNone/>
              <a:defRPr sz="2400">
                <a:solidFill>
                  <a:srgbClr val="FFFFFF"/>
                </a:solidFill>
              </a:defRPr>
            </a:lvl4pPr>
            <a:lvl5pPr lvl="4" algn="ctr">
              <a:lnSpc>
                <a:spcPct val="100000"/>
              </a:lnSpc>
              <a:spcBef>
                <a:spcPts val="0"/>
              </a:spcBef>
              <a:spcAft>
                <a:spcPts val="0"/>
              </a:spcAft>
              <a:buClr>
                <a:srgbClr val="FFFFFF"/>
              </a:buClr>
              <a:buSzPts val="2400"/>
              <a:buNone/>
              <a:defRPr sz="2400">
                <a:solidFill>
                  <a:srgbClr val="FFFFFF"/>
                </a:solidFill>
              </a:defRPr>
            </a:lvl5pPr>
            <a:lvl6pPr lvl="5" algn="ctr">
              <a:lnSpc>
                <a:spcPct val="100000"/>
              </a:lnSpc>
              <a:spcBef>
                <a:spcPts val="0"/>
              </a:spcBef>
              <a:spcAft>
                <a:spcPts val="0"/>
              </a:spcAft>
              <a:buClr>
                <a:srgbClr val="FFFFFF"/>
              </a:buClr>
              <a:buSzPts val="2400"/>
              <a:buNone/>
              <a:defRPr sz="2400">
                <a:solidFill>
                  <a:srgbClr val="FFFFFF"/>
                </a:solidFill>
              </a:defRPr>
            </a:lvl6pPr>
            <a:lvl7pPr lvl="6" algn="ctr">
              <a:lnSpc>
                <a:spcPct val="100000"/>
              </a:lnSpc>
              <a:spcBef>
                <a:spcPts val="0"/>
              </a:spcBef>
              <a:spcAft>
                <a:spcPts val="0"/>
              </a:spcAft>
              <a:buClr>
                <a:srgbClr val="FFFFFF"/>
              </a:buClr>
              <a:buSzPts val="2400"/>
              <a:buNone/>
              <a:defRPr sz="2400">
                <a:solidFill>
                  <a:srgbClr val="FFFFFF"/>
                </a:solidFill>
              </a:defRPr>
            </a:lvl7pPr>
            <a:lvl8pPr lvl="7" algn="ctr">
              <a:lnSpc>
                <a:spcPct val="100000"/>
              </a:lnSpc>
              <a:spcBef>
                <a:spcPts val="0"/>
              </a:spcBef>
              <a:spcAft>
                <a:spcPts val="0"/>
              </a:spcAft>
              <a:buClr>
                <a:srgbClr val="FFFFFF"/>
              </a:buClr>
              <a:buSzPts val="2400"/>
              <a:buNone/>
              <a:defRPr sz="2400">
                <a:solidFill>
                  <a:srgbClr val="FFFFFF"/>
                </a:solidFill>
              </a:defRPr>
            </a:lvl8pPr>
            <a:lvl9pPr lvl="8" algn="ctr">
              <a:lnSpc>
                <a:spcPct val="100000"/>
              </a:lnSpc>
              <a:spcBef>
                <a:spcPts val="0"/>
              </a:spcBef>
              <a:spcAft>
                <a:spcPts val="0"/>
              </a:spcAft>
              <a:buClr>
                <a:srgbClr val="FFFFFF"/>
              </a:buClr>
              <a:buSzPts val="2400"/>
              <a:buNone/>
              <a:defRPr sz="2400">
                <a:solidFill>
                  <a:srgbClr val="FFFFFF"/>
                </a:solidFill>
              </a:defRPr>
            </a:lvl9pPr>
          </a:lstStyle>
          <a:p/>
        </p:txBody>
      </p:sp>
      <p:sp>
        <p:nvSpPr>
          <p:cNvPr id="49" name="Google Shape;49;p8"/>
          <p:cNvSpPr/>
          <p:nvPr/>
        </p:nvSpPr>
        <p:spPr>
          <a:xfrm>
            <a:off x="5083650" y="3246800"/>
            <a:ext cx="2118000" cy="342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8"/>
          <p:cNvSpPr txBox="1"/>
          <p:nvPr>
            <p:ph idx="1" type="subTitle"/>
          </p:nvPr>
        </p:nvSpPr>
        <p:spPr>
          <a:xfrm>
            <a:off x="4373149" y="3341800"/>
            <a:ext cx="3475200" cy="309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solidFill>
                  <a:srgbClr val="FFFFFF"/>
                </a:solidFill>
              </a:defRPr>
            </a:lvl1pPr>
            <a:lvl2pPr lvl="1" rtl="0">
              <a:spcBef>
                <a:spcPts val="0"/>
              </a:spcBef>
              <a:spcAft>
                <a:spcPts val="0"/>
              </a:spcAft>
              <a:buNone/>
              <a:defRPr>
                <a:solidFill>
                  <a:srgbClr val="FFFFFF"/>
                </a:solidFill>
              </a:defRPr>
            </a:lvl2pPr>
            <a:lvl3pPr lvl="2" rtl="0">
              <a:spcBef>
                <a:spcPts val="0"/>
              </a:spcBef>
              <a:spcAft>
                <a:spcPts val="0"/>
              </a:spcAft>
              <a:buNone/>
              <a:defRPr>
                <a:solidFill>
                  <a:srgbClr val="FFFFFF"/>
                </a:solidFill>
              </a:defRPr>
            </a:lvl3pPr>
            <a:lvl4pPr lvl="3" rtl="0">
              <a:spcBef>
                <a:spcPts val="0"/>
              </a:spcBef>
              <a:spcAft>
                <a:spcPts val="0"/>
              </a:spcAft>
              <a:buNone/>
              <a:defRPr>
                <a:solidFill>
                  <a:srgbClr val="FFFFFF"/>
                </a:solidFill>
              </a:defRPr>
            </a:lvl4pPr>
            <a:lvl5pPr lvl="4" rtl="0">
              <a:spcBef>
                <a:spcPts val="0"/>
              </a:spcBef>
              <a:spcAft>
                <a:spcPts val="0"/>
              </a:spcAft>
              <a:buNone/>
              <a:defRPr>
                <a:solidFill>
                  <a:srgbClr val="FFFFFF"/>
                </a:solidFill>
              </a:defRPr>
            </a:lvl5pPr>
            <a:lvl6pPr lvl="5" rtl="0">
              <a:spcBef>
                <a:spcPts val="0"/>
              </a:spcBef>
              <a:spcAft>
                <a:spcPts val="0"/>
              </a:spcAft>
              <a:buNone/>
              <a:defRPr>
                <a:solidFill>
                  <a:srgbClr val="FFFFFF"/>
                </a:solidFill>
              </a:defRPr>
            </a:lvl6pPr>
            <a:lvl7pPr lvl="6" rtl="0">
              <a:spcBef>
                <a:spcPts val="0"/>
              </a:spcBef>
              <a:spcAft>
                <a:spcPts val="0"/>
              </a:spcAft>
              <a:buNone/>
              <a:defRPr>
                <a:solidFill>
                  <a:srgbClr val="FFFFFF"/>
                </a:solidFill>
              </a:defRPr>
            </a:lvl7pPr>
            <a:lvl8pPr lvl="7" rtl="0">
              <a:spcBef>
                <a:spcPts val="0"/>
              </a:spcBef>
              <a:spcAft>
                <a:spcPts val="0"/>
              </a:spcAft>
              <a:buNone/>
              <a:defRPr>
                <a:solidFill>
                  <a:srgbClr val="FFFFFF"/>
                </a:solidFill>
              </a:defRPr>
            </a:lvl8pPr>
            <a:lvl9pPr lvl="8" rtl="0">
              <a:spcBef>
                <a:spcPts val="0"/>
              </a:spcBef>
              <a:spcAft>
                <a:spcPts val="0"/>
              </a:spcAft>
              <a:buNone/>
              <a:defRPr>
                <a:solidFill>
                  <a:srgbClr val="FFFFFF"/>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text and quote">
  <p:cSld name="CAPTION_ONLY">
    <p:spTree>
      <p:nvGrpSpPr>
        <p:cNvPr id="51" name="Shape 51"/>
        <p:cNvGrpSpPr/>
        <p:nvPr/>
      </p:nvGrpSpPr>
      <p:grpSpPr>
        <a:xfrm>
          <a:off x="0" y="0"/>
          <a:ext cx="0" cy="0"/>
          <a:chOff x="0" y="0"/>
          <a:chExt cx="0" cy="0"/>
        </a:xfrm>
      </p:grpSpPr>
      <p:sp>
        <p:nvSpPr>
          <p:cNvPr id="52" name="Google Shape;52;p9"/>
          <p:cNvSpPr/>
          <p:nvPr/>
        </p:nvSpPr>
        <p:spPr>
          <a:xfrm>
            <a:off x="2247325" y="4679400"/>
            <a:ext cx="6896700" cy="464100"/>
          </a:xfrm>
          <a:prstGeom prst="rect">
            <a:avLst/>
          </a:pr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9"/>
          <p:cNvSpPr/>
          <p:nvPr/>
        </p:nvSpPr>
        <p:spPr>
          <a:xfrm>
            <a:off x="-9100" y="4285400"/>
            <a:ext cx="2865900" cy="858000"/>
          </a:xfrm>
          <a:prstGeom prst="rect">
            <a:avLst/>
          </a:prstGeom>
          <a:solidFill>
            <a:srgbClr val="CC3F3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9"/>
          <p:cNvSpPr txBox="1"/>
          <p:nvPr>
            <p:ph type="title"/>
          </p:nvPr>
        </p:nvSpPr>
        <p:spPr>
          <a:xfrm>
            <a:off x="345175" y="2718500"/>
            <a:ext cx="3658800" cy="1393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a:solidFill>
                  <a:srgbClr val="CC3F3A"/>
                </a:solidFill>
              </a:defRPr>
            </a:lvl1pPr>
            <a:lvl2pPr lvl="1" algn="ctr">
              <a:lnSpc>
                <a:spcPct val="100000"/>
              </a:lnSpc>
              <a:spcBef>
                <a:spcPts val="0"/>
              </a:spcBef>
              <a:spcAft>
                <a:spcPts val="0"/>
              </a:spcAft>
              <a:buSzPts val="2800"/>
              <a:buNone/>
              <a:defRPr>
                <a:solidFill>
                  <a:srgbClr val="CC3F3A"/>
                </a:solidFill>
              </a:defRPr>
            </a:lvl2pPr>
            <a:lvl3pPr lvl="2" algn="ctr">
              <a:lnSpc>
                <a:spcPct val="100000"/>
              </a:lnSpc>
              <a:spcBef>
                <a:spcPts val="0"/>
              </a:spcBef>
              <a:spcAft>
                <a:spcPts val="0"/>
              </a:spcAft>
              <a:buSzPts val="2800"/>
              <a:buNone/>
              <a:defRPr>
                <a:solidFill>
                  <a:srgbClr val="CC3F3A"/>
                </a:solidFill>
              </a:defRPr>
            </a:lvl3pPr>
            <a:lvl4pPr lvl="3" algn="ctr">
              <a:lnSpc>
                <a:spcPct val="100000"/>
              </a:lnSpc>
              <a:spcBef>
                <a:spcPts val="0"/>
              </a:spcBef>
              <a:spcAft>
                <a:spcPts val="0"/>
              </a:spcAft>
              <a:buSzPts val="2800"/>
              <a:buNone/>
              <a:defRPr>
                <a:solidFill>
                  <a:srgbClr val="CC3F3A"/>
                </a:solidFill>
              </a:defRPr>
            </a:lvl4pPr>
            <a:lvl5pPr lvl="4" algn="ctr">
              <a:lnSpc>
                <a:spcPct val="100000"/>
              </a:lnSpc>
              <a:spcBef>
                <a:spcPts val="0"/>
              </a:spcBef>
              <a:spcAft>
                <a:spcPts val="0"/>
              </a:spcAft>
              <a:buSzPts val="2800"/>
              <a:buNone/>
              <a:defRPr>
                <a:solidFill>
                  <a:srgbClr val="CC3F3A"/>
                </a:solidFill>
              </a:defRPr>
            </a:lvl5pPr>
            <a:lvl6pPr lvl="5" algn="ctr">
              <a:lnSpc>
                <a:spcPct val="100000"/>
              </a:lnSpc>
              <a:spcBef>
                <a:spcPts val="0"/>
              </a:spcBef>
              <a:spcAft>
                <a:spcPts val="0"/>
              </a:spcAft>
              <a:buSzPts val="2800"/>
              <a:buNone/>
              <a:defRPr>
                <a:solidFill>
                  <a:srgbClr val="CC3F3A"/>
                </a:solidFill>
              </a:defRPr>
            </a:lvl6pPr>
            <a:lvl7pPr lvl="6" algn="ctr">
              <a:lnSpc>
                <a:spcPct val="100000"/>
              </a:lnSpc>
              <a:spcBef>
                <a:spcPts val="0"/>
              </a:spcBef>
              <a:spcAft>
                <a:spcPts val="0"/>
              </a:spcAft>
              <a:buSzPts val="2800"/>
              <a:buNone/>
              <a:defRPr>
                <a:solidFill>
                  <a:srgbClr val="CC3F3A"/>
                </a:solidFill>
              </a:defRPr>
            </a:lvl7pPr>
            <a:lvl8pPr lvl="7" algn="ctr">
              <a:lnSpc>
                <a:spcPct val="100000"/>
              </a:lnSpc>
              <a:spcBef>
                <a:spcPts val="0"/>
              </a:spcBef>
              <a:spcAft>
                <a:spcPts val="0"/>
              </a:spcAft>
              <a:buSzPts val="2800"/>
              <a:buNone/>
              <a:defRPr>
                <a:solidFill>
                  <a:srgbClr val="CC3F3A"/>
                </a:solidFill>
              </a:defRPr>
            </a:lvl8pPr>
            <a:lvl9pPr lvl="8" algn="ctr">
              <a:lnSpc>
                <a:spcPct val="100000"/>
              </a:lnSpc>
              <a:spcBef>
                <a:spcPts val="0"/>
              </a:spcBef>
              <a:spcAft>
                <a:spcPts val="0"/>
              </a:spcAft>
              <a:buSzPts val="2800"/>
              <a:buNone/>
              <a:defRPr>
                <a:solidFill>
                  <a:srgbClr val="CC3F3A"/>
                </a:solidFill>
              </a:defRPr>
            </a:lvl9pPr>
          </a:lstStyle>
          <a:p/>
        </p:txBody>
      </p:sp>
      <p:sp>
        <p:nvSpPr>
          <p:cNvPr id="55" name="Google Shape;55;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
        <p:nvSpPr>
          <p:cNvPr id="56" name="Google Shape;56;p9"/>
          <p:cNvSpPr txBox="1"/>
          <p:nvPr>
            <p:ph idx="2" type="title"/>
          </p:nvPr>
        </p:nvSpPr>
        <p:spPr>
          <a:xfrm>
            <a:off x="5010425" y="427975"/>
            <a:ext cx="3788400" cy="8580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800"/>
              <a:buNone/>
              <a:defRPr sz="2400">
                <a:solidFill>
                  <a:srgbClr val="CC3F3A"/>
                </a:solidFill>
              </a:defRPr>
            </a:lvl1pPr>
            <a:lvl2pPr lvl="1" algn="l">
              <a:lnSpc>
                <a:spcPct val="100000"/>
              </a:lnSpc>
              <a:spcBef>
                <a:spcPts val="0"/>
              </a:spcBef>
              <a:spcAft>
                <a:spcPts val="0"/>
              </a:spcAft>
              <a:buSzPts val="2800"/>
              <a:buNone/>
              <a:defRPr sz="2400">
                <a:solidFill>
                  <a:srgbClr val="CC3F3A"/>
                </a:solidFill>
              </a:defRPr>
            </a:lvl2pPr>
            <a:lvl3pPr lvl="2" algn="l">
              <a:lnSpc>
                <a:spcPct val="100000"/>
              </a:lnSpc>
              <a:spcBef>
                <a:spcPts val="0"/>
              </a:spcBef>
              <a:spcAft>
                <a:spcPts val="0"/>
              </a:spcAft>
              <a:buSzPts val="2800"/>
              <a:buNone/>
              <a:defRPr sz="2400">
                <a:solidFill>
                  <a:srgbClr val="CC3F3A"/>
                </a:solidFill>
              </a:defRPr>
            </a:lvl3pPr>
            <a:lvl4pPr lvl="3" algn="l">
              <a:lnSpc>
                <a:spcPct val="100000"/>
              </a:lnSpc>
              <a:spcBef>
                <a:spcPts val="0"/>
              </a:spcBef>
              <a:spcAft>
                <a:spcPts val="0"/>
              </a:spcAft>
              <a:buSzPts val="2800"/>
              <a:buNone/>
              <a:defRPr sz="2400">
                <a:solidFill>
                  <a:srgbClr val="CC3F3A"/>
                </a:solidFill>
              </a:defRPr>
            </a:lvl4pPr>
            <a:lvl5pPr lvl="4" algn="l">
              <a:lnSpc>
                <a:spcPct val="100000"/>
              </a:lnSpc>
              <a:spcBef>
                <a:spcPts val="0"/>
              </a:spcBef>
              <a:spcAft>
                <a:spcPts val="0"/>
              </a:spcAft>
              <a:buSzPts val="2800"/>
              <a:buNone/>
              <a:defRPr sz="2400">
                <a:solidFill>
                  <a:srgbClr val="CC3F3A"/>
                </a:solidFill>
              </a:defRPr>
            </a:lvl5pPr>
            <a:lvl6pPr lvl="5" algn="l">
              <a:lnSpc>
                <a:spcPct val="100000"/>
              </a:lnSpc>
              <a:spcBef>
                <a:spcPts val="0"/>
              </a:spcBef>
              <a:spcAft>
                <a:spcPts val="0"/>
              </a:spcAft>
              <a:buSzPts val="2800"/>
              <a:buNone/>
              <a:defRPr sz="2400">
                <a:solidFill>
                  <a:srgbClr val="CC3F3A"/>
                </a:solidFill>
              </a:defRPr>
            </a:lvl6pPr>
            <a:lvl7pPr lvl="6" algn="l">
              <a:lnSpc>
                <a:spcPct val="100000"/>
              </a:lnSpc>
              <a:spcBef>
                <a:spcPts val="0"/>
              </a:spcBef>
              <a:spcAft>
                <a:spcPts val="0"/>
              </a:spcAft>
              <a:buSzPts val="2800"/>
              <a:buNone/>
              <a:defRPr sz="2400">
                <a:solidFill>
                  <a:srgbClr val="CC3F3A"/>
                </a:solidFill>
              </a:defRPr>
            </a:lvl7pPr>
            <a:lvl8pPr lvl="7" algn="l">
              <a:lnSpc>
                <a:spcPct val="100000"/>
              </a:lnSpc>
              <a:spcBef>
                <a:spcPts val="0"/>
              </a:spcBef>
              <a:spcAft>
                <a:spcPts val="0"/>
              </a:spcAft>
              <a:buSzPts val="2800"/>
              <a:buNone/>
              <a:defRPr sz="2400">
                <a:solidFill>
                  <a:srgbClr val="CC3F3A"/>
                </a:solidFill>
              </a:defRPr>
            </a:lvl8pPr>
            <a:lvl9pPr lvl="8" algn="l">
              <a:lnSpc>
                <a:spcPct val="100000"/>
              </a:lnSpc>
              <a:spcBef>
                <a:spcPts val="0"/>
              </a:spcBef>
              <a:spcAft>
                <a:spcPts val="0"/>
              </a:spcAft>
              <a:buSzPts val="2800"/>
              <a:buNone/>
              <a:defRPr sz="2400">
                <a:solidFill>
                  <a:srgbClr val="CC3F3A"/>
                </a:solidFill>
              </a:defRPr>
            </a:lvl9pPr>
          </a:lstStyle>
          <a:p/>
        </p:txBody>
      </p:sp>
      <p:sp>
        <p:nvSpPr>
          <p:cNvPr id="57" name="Google Shape;57;p9"/>
          <p:cNvSpPr txBox="1"/>
          <p:nvPr>
            <p:ph idx="1" type="subTitle"/>
          </p:nvPr>
        </p:nvSpPr>
        <p:spPr>
          <a:xfrm>
            <a:off x="5010425" y="1422175"/>
            <a:ext cx="3722400" cy="13938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400">
                <a:solidFill>
                  <a:srgbClr val="999999"/>
                </a:solidFill>
              </a:defRPr>
            </a:lvl1pPr>
            <a:lvl2pPr lvl="1" rtl="0">
              <a:spcBef>
                <a:spcPts val="0"/>
              </a:spcBef>
              <a:spcAft>
                <a:spcPts val="0"/>
              </a:spcAft>
              <a:buNone/>
              <a:defRPr sz="1400">
                <a:solidFill>
                  <a:srgbClr val="999999"/>
                </a:solidFill>
              </a:defRPr>
            </a:lvl2pPr>
            <a:lvl3pPr lvl="2" rtl="0">
              <a:spcBef>
                <a:spcPts val="0"/>
              </a:spcBef>
              <a:spcAft>
                <a:spcPts val="0"/>
              </a:spcAft>
              <a:buNone/>
              <a:defRPr sz="1400">
                <a:solidFill>
                  <a:srgbClr val="999999"/>
                </a:solidFill>
              </a:defRPr>
            </a:lvl3pPr>
            <a:lvl4pPr lvl="3" rtl="0">
              <a:spcBef>
                <a:spcPts val="0"/>
              </a:spcBef>
              <a:spcAft>
                <a:spcPts val="0"/>
              </a:spcAft>
              <a:buNone/>
              <a:defRPr sz="1400">
                <a:solidFill>
                  <a:srgbClr val="999999"/>
                </a:solidFill>
              </a:defRPr>
            </a:lvl4pPr>
            <a:lvl5pPr lvl="4" rtl="0">
              <a:spcBef>
                <a:spcPts val="0"/>
              </a:spcBef>
              <a:spcAft>
                <a:spcPts val="0"/>
              </a:spcAft>
              <a:buNone/>
              <a:defRPr sz="1400">
                <a:solidFill>
                  <a:srgbClr val="999999"/>
                </a:solidFill>
              </a:defRPr>
            </a:lvl5pPr>
            <a:lvl6pPr lvl="5" rtl="0">
              <a:spcBef>
                <a:spcPts val="0"/>
              </a:spcBef>
              <a:spcAft>
                <a:spcPts val="0"/>
              </a:spcAft>
              <a:buNone/>
              <a:defRPr sz="1400">
                <a:solidFill>
                  <a:srgbClr val="999999"/>
                </a:solidFill>
              </a:defRPr>
            </a:lvl6pPr>
            <a:lvl7pPr lvl="6" rtl="0">
              <a:spcBef>
                <a:spcPts val="0"/>
              </a:spcBef>
              <a:spcAft>
                <a:spcPts val="0"/>
              </a:spcAft>
              <a:buNone/>
              <a:defRPr sz="1400">
                <a:solidFill>
                  <a:srgbClr val="999999"/>
                </a:solidFill>
              </a:defRPr>
            </a:lvl7pPr>
            <a:lvl8pPr lvl="7" rtl="0">
              <a:spcBef>
                <a:spcPts val="0"/>
              </a:spcBef>
              <a:spcAft>
                <a:spcPts val="0"/>
              </a:spcAft>
              <a:buNone/>
              <a:defRPr sz="1400">
                <a:solidFill>
                  <a:srgbClr val="999999"/>
                </a:solidFill>
              </a:defRPr>
            </a:lvl8pPr>
            <a:lvl9pPr lvl="8" rtl="0">
              <a:spcBef>
                <a:spcPts val="0"/>
              </a:spcBef>
              <a:spcAft>
                <a:spcPts val="0"/>
              </a:spcAft>
              <a:buNone/>
              <a:defRPr sz="1400">
                <a:solidFill>
                  <a:srgbClr val="999999"/>
                </a:solidFill>
              </a:defRPr>
            </a:lvl9pPr>
          </a:lstStyle>
          <a:p/>
        </p:txBody>
      </p:sp>
      <p:sp>
        <p:nvSpPr>
          <p:cNvPr id="58" name="Google Shape;58;p9"/>
          <p:cNvSpPr txBox="1"/>
          <p:nvPr>
            <p:ph idx="3" type="subTitle"/>
          </p:nvPr>
        </p:nvSpPr>
        <p:spPr>
          <a:xfrm>
            <a:off x="5010425" y="2846806"/>
            <a:ext cx="3722400" cy="13938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400">
                <a:solidFill>
                  <a:srgbClr val="999999"/>
                </a:solidFill>
              </a:defRPr>
            </a:lvl1pPr>
            <a:lvl2pPr lvl="1" rtl="0">
              <a:spcBef>
                <a:spcPts val="0"/>
              </a:spcBef>
              <a:spcAft>
                <a:spcPts val="0"/>
              </a:spcAft>
              <a:buNone/>
              <a:defRPr sz="1400">
                <a:solidFill>
                  <a:srgbClr val="999999"/>
                </a:solidFill>
              </a:defRPr>
            </a:lvl2pPr>
            <a:lvl3pPr lvl="2" rtl="0">
              <a:spcBef>
                <a:spcPts val="0"/>
              </a:spcBef>
              <a:spcAft>
                <a:spcPts val="0"/>
              </a:spcAft>
              <a:buNone/>
              <a:defRPr sz="1400">
                <a:solidFill>
                  <a:srgbClr val="999999"/>
                </a:solidFill>
              </a:defRPr>
            </a:lvl3pPr>
            <a:lvl4pPr lvl="3" rtl="0">
              <a:spcBef>
                <a:spcPts val="0"/>
              </a:spcBef>
              <a:spcAft>
                <a:spcPts val="0"/>
              </a:spcAft>
              <a:buNone/>
              <a:defRPr sz="1400">
                <a:solidFill>
                  <a:srgbClr val="999999"/>
                </a:solidFill>
              </a:defRPr>
            </a:lvl4pPr>
            <a:lvl5pPr lvl="4" rtl="0">
              <a:spcBef>
                <a:spcPts val="0"/>
              </a:spcBef>
              <a:spcAft>
                <a:spcPts val="0"/>
              </a:spcAft>
              <a:buNone/>
              <a:defRPr sz="1400">
                <a:solidFill>
                  <a:srgbClr val="999999"/>
                </a:solidFill>
              </a:defRPr>
            </a:lvl5pPr>
            <a:lvl6pPr lvl="5" rtl="0">
              <a:spcBef>
                <a:spcPts val="0"/>
              </a:spcBef>
              <a:spcAft>
                <a:spcPts val="0"/>
              </a:spcAft>
              <a:buNone/>
              <a:defRPr sz="1400">
                <a:solidFill>
                  <a:srgbClr val="999999"/>
                </a:solidFill>
              </a:defRPr>
            </a:lvl6pPr>
            <a:lvl7pPr lvl="6" rtl="0">
              <a:spcBef>
                <a:spcPts val="0"/>
              </a:spcBef>
              <a:spcAft>
                <a:spcPts val="0"/>
              </a:spcAft>
              <a:buNone/>
              <a:defRPr sz="1400">
                <a:solidFill>
                  <a:srgbClr val="999999"/>
                </a:solidFill>
              </a:defRPr>
            </a:lvl7pPr>
            <a:lvl8pPr lvl="7" rtl="0">
              <a:spcBef>
                <a:spcPts val="0"/>
              </a:spcBef>
              <a:spcAft>
                <a:spcPts val="0"/>
              </a:spcAft>
              <a:buNone/>
              <a:defRPr sz="1400">
                <a:solidFill>
                  <a:srgbClr val="999999"/>
                </a:solidFill>
              </a:defRPr>
            </a:lvl8pPr>
            <a:lvl9pPr lvl="8" rtl="0">
              <a:spcBef>
                <a:spcPts val="0"/>
              </a:spcBef>
              <a:spcAft>
                <a:spcPts val="0"/>
              </a:spcAft>
              <a:buNone/>
              <a:defRPr sz="1400">
                <a:solidFill>
                  <a:srgbClr val="999999"/>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two columns" type="twoColTx">
  <p:cSld name="TITLE_AND_TWO_COLUMNS">
    <p:spTree>
      <p:nvGrpSpPr>
        <p:cNvPr id="59" name="Shape 59"/>
        <p:cNvGrpSpPr/>
        <p:nvPr/>
      </p:nvGrpSpPr>
      <p:grpSpPr>
        <a:xfrm>
          <a:off x="0" y="0"/>
          <a:ext cx="0" cy="0"/>
          <a:chOff x="0" y="0"/>
          <a:chExt cx="0" cy="0"/>
        </a:xfrm>
      </p:grpSpPr>
      <p:sp>
        <p:nvSpPr>
          <p:cNvPr id="60" name="Google Shape;60;p10"/>
          <p:cNvSpPr txBox="1"/>
          <p:nvPr>
            <p:ph type="title"/>
          </p:nvPr>
        </p:nvSpPr>
        <p:spPr>
          <a:xfrm>
            <a:off x="311700" y="1054625"/>
            <a:ext cx="85206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CC3F3A"/>
              </a:buClr>
              <a:buSzPts val="2800"/>
              <a:buNone/>
              <a:defRPr>
                <a:solidFill>
                  <a:srgbClr val="CC3F3A"/>
                </a:solidFill>
              </a:defRPr>
            </a:lvl1pPr>
            <a:lvl2pPr lvl="1" algn="ctr">
              <a:lnSpc>
                <a:spcPct val="100000"/>
              </a:lnSpc>
              <a:spcBef>
                <a:spcPts val="0"/>
              </a:spcBef>
              <a:spcAft>
                <a:spcPts val="0"/>
              </a:spcAft>
              <a:buClr>
                <a:srgbClr val="CC3F3A"/>
              </a:buClr>
              <a:buSzPts val="2800"/>
              <a:buNone/>
              <a:defRPr>
                <a:solidFill>
                  <a:srgbClr val="CC3F3A"/>
                </a:solidFill>
              </a:defRPr>
            </a:lvl2pPr>
            <a:lvl3pPr lvl="2" algn="ctr">
              <a:lnSpc>
                <a:spcPct val="100000"/>
              </a:lnSpc>
              <a:spcBef>
                <a:spcPts val="0"/>
              </a:spcBef>
              <a:spcAft>
                <a:spcPts val="0"/>
              </a:spcAft>
              <a:buClr>
                <a:srgbClr val="CC3F3A"/>
              </a:buClr>
              <a:buSzPts val="2800"/>
              <a:buNone/>
              <a:defRPr>
                <a:solidFill>
                  <a:srgbClr val="CC3F3A"/>
                </a:solidFill>
              </a:defRPr>
            </a:lvl3pPr>
            <a:lvl4pPr lvl="3" algn="ctr">
              <a:lnSpc>
                <a:spcPct val="100000"/>
              </a:lnSpc>
              <a:spcBef>
                <a:spcPts val="0"/>
              </a:spcBef>
              <a:spcAft>
                <a:spcPts val="0"/>
              </a:spcAft>
              <a:buClr>
                <a:srgbClr val="CC3F3A"/>
              </a:buClr>
              <a:buSzPts val="2800"/>
              <a:buNone/>
              <a:defRPr>
                <a:solidFill>
                  <a:srgbClr val="CC3F3A"/>
                </a:solidFill>
              </a:defRPr>
            </a:lvl4pPr>
            <a:lvl5pPr lvl="4" algn="ctr">
              <a:lnSpc>
                <a:spcPct val="100000"/>
              </a:lnSpc>
              <a:spcBef>
                <a:spcPts val="0"/>
              </a:spcBef>
              <a:spcAft>
                <a:spcPts val="0"/>
              </a:spcAft>
              <a:buClr>
                <a:srgbClr val="CC3F3A"/>
              </a:buClr>
              <a:buSzPts val="2800"/>
              <a:buNone/>
              <a:defRPr>
                <a:solidFill>
                  <a:srgbClr val="CC3F3A"/>
                </a:solidFill>
              </a:defRPr>
            </a:lvl5pPr>
            <a:lvl6pPr lvl="5" algn="ctr">
              <a:lnSpc>
                <a:spcPct val="100000"/>
              </a:lnSpc>
              <a:spcBef>
                <a:spcPts val="0"/>
              </a:spcBef>
              <a:spcAft>
                <a:spcPts val="0"/>
              </a:spcAft>
              <a:buClr>
                <a:srgbClr val="CC3F3A"/>
              </a:buClr>
              <a:buSzPts val="2800"/>
              <a:buNone/>
              <a:defRPr>
                <a:solidFill>
                  <a:srgbClr val="CC3F3A"/>
                </a:solidFill>
              </a:defRPr>
            </a:lvl6pPr>
            <a:lvl7pPr lvl="6" algn="ctr">
              <a:lnSpc>
                <a:spcPct val="100000"/>
              </a:lnSpc>
              <a:spcBef>
                <a:spcPts val="0"/>
              </a:spcBef>
              <a:spcAft>
                <a:spcPts val="0"/>
              </a:spcAft>
              <a:buClr>
                <a:srgbClr val="CC3F3A"/>
              </a:buClr>
              <a:buSzPts val="2800"/>
              <a:buNone/>
              <a:defRPr>
                <a:solidFill>
                  <a:srgbClr val="CC3F3A"/>
                </a:solidFill>
              </a:defRPr>
            </a:lvl7pPr>
            <a:lvl8pPr lvl="7" algn="ctr">
              <a:lnSpc>
                <a:spcPct val="100000"/>
              </a:lnSpc>
              <a:spcBef>
                <a:spcPts val="0"/>
              </a:spcBef>
              <a:spcAft>
                <a:spcPts val="0"/>
              </a:spcAft>
              <a:buClr>
                <a:srgbClr val="CC3F3A"/>
              </a:buClr>
              <a:buSzPts val="2800"/>
              <a:buNone/>
              <a:defRPr>
                <a:solidFill>
                  <a:srgbClr val="CC3F3A"/>
                </a:solidFill>
              </a:defRPr>
            </a:lvl8pPr>
            <a:lvl9pPr lvl="8" algn="ctr">
              <a:lnSpc>
                <a:spcPct val="100000"/>
              </a:lnSpc>
              <a:spcBef>
                <a:spcPts val="0"/>
              </a:spcBef>
              <a:spcAft>
                <a:spcPts val="0"/>
              </a:spcAft>
              <a:buClr>
                <a:srgbClr val="CC3F3A"/>
              </a:buClr>
              <a:buSzPts val="2800"/>
              <a:buNone/>
              <a:defRPr>
                <a:solidFill>
                  <a:srgbClr val="CC3F3A"/>
                </a:solidFill>
              </a:defRPr>
            </a:lvl9pPr>
          </a:lstStyle>
          <a:p/>
        </p:txBody>
      </p:sp>
      <p:sp>
        <p:nvSpPr>
          <p:cNvPr id="61" name="Google Shape;61;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
        <p:nvSpPr>
          <p:cNvPr id="62" name="Google Shape;62;p10"/>
          <p:cNvSpPr/>
          <p:nvPr/>
        </p:nvSpPr>
        <p:spPr>
          <a:xfrm>
            <a:off x="-9100" y="-9100"/>
            <a:ext cx="2865900" cy="464100"/>
          </a:xfrm>
          <a:prstGeom prst="rect">
            <a:avLst/>
          </a:prstGeom>
          <a:solidFill>
            <a:srgbClr val="43434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10"/>
          <p:cNvSpPr/>
          <p:nvPr/>
        </p:nvSpPr>
        <p:spPr>
          <a:xfrm>
            <a:off x="2247325" y="-18200"/>
            <a:ext cx="6896700" cy="282000"/>
          </a:xfrm>
          <a:prstGeom prst="rect">
            <a:avLst/>
          </a:prstGeom>
          <a:solidFill>
            <a:srgbClr val="CC3F3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10"/>
          <p:cNvSpPr/>
          <p:nvPr/>
        </p:nvSpPr>
        <p:spPr>
          <a:xfrm>
            <a:off x="791700" y="4187375"/>
            <a:ext cx="1132200" cy="34200"/>
          </a:xfrm>
          <a:prstGeom prst="rect">
            <a:avLst/>
          </a:prstGeom>
          <a:solidFill>
            <a:srgbClr val="7F8D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10"/>
          <p:cNvSpPr/>
          <p:nvPr/>
        </p:nvSpPr>
        <p:spPr>
          <a:xfrm>
            <a:off x="4910450" y="4187375"/>
            <a:ext cx="1132200" cy="34200"/>
          </a:xfrm>
          <a:prstGeom prst="rect">
            <a:avLst/>
          </a:prstGeom>
          <a:solidFill>
            <a:srgbClr val="7F8D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10"/>
          <p:cNvSpPr txBox="1"/>
          <p:nvPr>
            <p:ph idx="1" type="subTitle"/>
          </p:nvPr>
        </p:nvSpPr>
        <p:spPr>
          <a:xfrm>
            <a:off x="673179" y="2226950"/>
            <a:ext cx="3252000" cy="464100"/>
          </a:xfrm>
          <a:prstGeom prst="rect">
            <a:avLst/>
          </a:prstGeom>
        </p:spPr>
        <p:txBody>
          <a:bodyPr anchorCtr="0" anchor="b" bIns="91425" lIns="91425" spcFirstLastPara="1" rIns="91425" wrap="square" tIns="91425">
            <a:noAutofit/>
          </a:bodyPr>
          <a:lstStyle>
            <a:lvl1pPr lvl="0" rtl="0">
              <a:spcBef>
                <a:spcPts val="0"/>
              </a:spcBef>
              <a:spcAft>
                <a:spcPts val="0"/>
              </a:spcAft>
              <a:buNone/>
              <a:defRPr sz="1400">
                <a:solidFill>
                  <a:srgbClr val="999999"/>
                </a:solidFill>
              </a:defRPr>
            </a:lvl1pPr>
            <a:lvl2pPr lvl="1" rtl="0">
              <a:spcBef>
                <a:spcPts val="0"/>
              </a:spcBef>
              <a:spcAft>
                <a:spcPts val="0"/>
              </a:spcAft>
              <a:buNone/>
              <a:defRPr sz="1400">
                <a:solidFill>
                  <a:srgbClr val="999999"/>
                </a:solidFill>
              </a:defRPr>
            </a:lvl2pPr>
            <a:lvl3pPr lvl="2" rtl="0">
              <a:spcBef>
                <a:spcPts val="0"/>
              </a:spcBef>
              <a:spcAft>
                <a:spcPts val="0"/>
              </a:spcAft>
              <a:buNone/>
              <a:defRPr sz="1400">
                <a:solidFill>
                  <a:srgbClr val="999999"/>
                </a:solidFill>
              </a:defRPr>
            </a:lvl3pPr>
            <a:lvl4pPr lvl="3" rtl="0">
              <a:spcBef>
                <a:spcPts val="0"/>
              </a:spcBef>
              <a:spcAft>
                <a:spcPts val="0"/>
              </a:spcAft>
              <a:buNone/>
              <a:defRPr sz="1400">
                <a:solidFill>
                  <a:srgbClr val="999999"/>
                </a:solidFill>
              </a:defRPr>
            </a:lvl4pPr>
            <a:lvl5pPr lvl="4" rtl="0">
              <a:spcBef>
                <a:spcPts val="0"/>
              </a:spcBef>
              <a:spcAft>
                <a:spcPts val="0"/>
              </a:spcAft>
              <a:buNone/>
              <a:defRPr sz="1400">
                <a:solidFill>
                  <a:srgbClr val="999999"/>
                </a:solidFill>
              </a:defRPr>
            </a:lvl5pPr>
            <a:lvl6pPr lvl="5" rtl="0">
              <a:spcBef>
                <a:spcPts val="0"/>
              </a:spcBef>
              <a:spcAft>
                <a:spcPts val="0"/>
              </a:spcAft>
              <a:buNone/>
              <a:defRPr sz="1400">
                <a:solidFill>
                  <a:srgbClr val="999999"/>
                </a:solidFill>
              </a:defRPr>
            </a:lvl6pPr>
            <a:lvl7pPr lvl="6" rtl="0">
              <a:spcBef>
                <a:spcPts val="0"/>
              </a:spcBef>
              <a:spcAft>
                <a:spcPts val="0"/>
              </a:spcAft>
              <a:buNone/>
              <a:defRPr sz="1400">
                <a:solidFill>
                  <a:srgbClr val="999999"/>
                </a:solidFill>
              </a:defRPr>
            </a:lvl7pPr>
            <a:lvl8pPr lvl="7" rtl="0">
              <a:spcBef>
                <a:spcPts val="0"/>
              </a:spcBef>
              <a:spcAft>
                <a:spcPts val="0"/>
              </a:spcAft>
              <a:buNone/>
              <a:defRPr sz="1400">
                <a:solidFill>
                  <a:srgbClr val="999999"/>
                </a:solidFill>
              </a:defRPr>
            </a:lvl8pPr>
            <a:lvl9pPr lvl="8" rtl="0">
              <a:spcBef>
                <a:spcPts val="0"/>
              </a:spcBef>
              <a:spcAft>
                <a:spcPts val="0"/>
              </a:spcAft>
              <a:buNone/>
              <a:defRPr sz="1400">
                <a:solidFill>
                  <a:srgbClr val="999999"/>
                </a:solidFill>
              </a:defRPr>
            </a:lvl9pPr>
          </a:lstStyle>
          <a:p/>
        </p:txBody>
      </p:sp>
      <p:sp>
        <p:nvSpPr>
          <p:cNvPr id="67" name="Google Shape;67;p10"/>
          <p:cNvSpPr txBox="1"/>
          <p:nvPr>
            <p:ph idx="2" type="subTitle"/>
          </p:nvPr>
        </p:nvSpPr>
        <p:spPr>
          <a:xfrm>
            <a:off x="673179" y="2661975"/>
            <a:ext cx="3252000" cy="12864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200">
                <a:solidFill>
                  <a:srgbClr val="999999"/>
                </a:solidFill>
              </a:defRPr>
            </a:lvl1pPr>
            <a:lvl2pPr lvl="1" rtl="0">
              <a:spcBef>
                <a:spcPts val="0"/>
              </a:spcBef>
              <a:spcAft>
                <a:spcPts val="0"/>
              </a:spcAft>
              <a:buNone/>
              <a:defRPr sz="1200">
                <a:solidFill>
                  <a:srgbClr val="999999"/>
                </a:solidFill>
              </a:defRPr>
            </a:lvl2pPr>
            <a:lvl3pPr lvl="2" rtl="0">
              <a:spcBef>
                <a:spcPts val="0"/>
              </a:spcBef>
              <a:spcAft>
                <a:spcPts val="0"/>
              </a:spcAft>
              <a:buNone/>
              <a:defRPr sz="1200">
                <a:solidFill>
                  <a:srgbClr val="999999"/>
                </a:solidFill>
              </a:defRPr>
            </a:lvl3pPr>
            <a:lvl4pPr lvl="3" rtl="0">
              <a:spcBef>
                <a:spcPts val="0"/>
              </a:spcBef>
              <a:spcAft>
                <a:spcPts val="0"/>
              </a:spcAft>
              <a:buNone/>
              <a:defRPr sz="1200">
                <a:solidFill>
                  <a:srgbClr val="999999"/>
                </a:solidFill>
              </a:defRPr>
            </a:lvl4pPr>
            <a:lvl5pPr lvl="4" rtl="0">
              <a:spcBef>
                <a:spcPts val="0"/>
              </a:spcBef>
              <a:spcAft>
                <a:spcPts val="0"/>
              </a:spcAft>
              <a:buNone/>
              <a:defRPr sz="1200">
                <a:solidFill>
                  <a:srgbClr val="999999"/>
                </a:solidFill>
              </a:defRPr>
            </a:lvl5pPr>
            <a:lvl6pPr lvl="5" rtl="0">
              <a:spcBef>
                <a:spcPts val="0"/>
              </a:spcBef>
              <a:spcAft>
                <a:spcPts val="0"/>
              </a:spcAft>
              <a:buNone/>
              <a:defRPr sz="1200">
                <a:solidFill>
                  <a:srgbClr val="999999"/>
                </a:solidFill>
              </a:defRPr>
            </a:lvl6pPr>
            <a:lvl7pPr lvl="6" rtl="0">
              <a:spcBef>
                <a:spcPts val="0"/>
              </a:spcBef>
              <a:spcAft>
                <a:spcPts val="0"/>
              </a:spcAft>
              <a:buNone/>
              <a:defRPr sz="1200">
                <a:solidFill>
                  <a:srgbClr val="999999"/>
                </a:solidFill>
              </a:defRPr>
            </a:lvl7pPr>
            <a:lvl8pPr lvl="7" rtl="0">
              <a:spcBef>
                <a:spcPts val="0"/>
              </a:spcBef>
              <a:spcAft>
                <a:spcPts val="0"/>
              </a:spcAft>
              <a:buNone/>
              <a:defRPr sz="1200">
                <a:solidFill>
                  <a:srgbClr val="999999"/>
                </a:solidFill>
              </a:defRPr>
            </a:lvl8pPr>
            <a:lvl9pPr lvl="8" rtl="0">
              <a:spcBef>
                <a:spcPts val="0"/>
              </a:spcBef>
              <a:spcAft>
                <a:spcPts val="0"/>
              </a:spcAft>
              <a:buNone/>
              <a:defRPr sz="1200">
                <a:solidFill>
                  <a:srgbClr val="999999"/>
                </a:solidFill>
              </a:defRPr>
            </a:lvl9pPr>
          </a:lstStyle>
          <a:p/>
        </p:txBody>
      </p:sp>
      <p:sp>
        <p:nvSpPr>
          <p:cNvPr id="68" name="Google Shape;68;p10"/>
          <p:cNvSpPr txBox="1"/>
          <p:nvPr>
            <p:ph idx="3" type="subTitle"/>
          </p:nvPr>
        </p:nvSpPr>
        <p:spPr>
          <a:xfrm>
            <a:off x="4785325" y="2226950"/>
            <a:ext cx="3252000" cy="464100"/>
          </a:xfrm>
          <a:prstGeom prst="rect">
            <a:avLst/>
          </a:prstGeom>
        </p:spPr>
        <p:txBody>
          <a:bodyPr anchorCtr="0" anchor="b" bIns="91425" lIns="91425" spcFirstLastPara="1" rIns="91425" wrap="square" tIns="91425">
            <a:noAutofit/>
          </a:bodyPr>
          <a:lstStyle>
            <a:lvl1pPr lvl="0" rtl="0">
              <a:spcBef>
                <a:spcPts val="0"/>
              </a:spcBef>
              <a:spcAft>
                <a:spcPts val="0"/>
              </a:spcAft>
              <a:buNone/>
              <a:defRPr sz="1400">
                <a:solidFill>
                  <a:srgbClr val="999999"/>
                </a:solidFill>
              </a:defRPr>
            </a:lvl1pPr>
            <a:lvl2pPr lvl="1" rtl="0">
              <a:spcBef>
                <a:spcPts val="0"/>
              </a:spcBef>
              <a:spcAft>
                <a:spcPts val="0"/>
              </a:spcAft>
              <a:buNone/>
              <a:defRPr sz="1400">
                <a:solidFill>
                  <a:srgbClr val="999999"/>
                </a:solidFill>
              </a:defRPr>
            </a:lvl2pPr>
            <a:lvl3pPr lvl="2" rtl="0">
              <a:spcBef>
                <a:spcPts val="0"/>
              </a:spcBef>
              <a:spcAft>
                <a:spcPts val="0"/>
              </a:spcAft>
              <a:buNone/>
              <a:defRPr sz="1400">
                <a:solidFill>
                  <a:srgbClr val="999999"/>
                </a:solidFill>
              </a:defRPr>
            </a:lvl3pPr>
            <a:lvl4pPr lvl="3" rtl="0">
              <a:spcBef>
                <a:spcPts val="0"/>
              </a:spcBef>
              <a:spcAft>
                <a:spcPts val="0"/>
              </a:spcAft>
              <a:buNone/>
              <a:defRPr sz="1400">
                <a:solidFill>
                  <a:srgbClr val="999999"/>
                </a:solidFill>
              </a:defRPr>
            </a:lvl4pPr>
            <a:lvl5pPr lvl="4" rtl="0">
              <a:spcBef>
                <a:spcPts val="0"/>
              </a:spcBef>
              <a:spcAft>
                <a:spcPts val="0"/>
              </a:spcAft>
              <a:buNone/>
              <a:defRPr sz="1400">
                <a:solidFill>
                  <a:srgbClr val="999999"/>
                </a:solidFill>
              </a:defRPr>
            </a:lvl5pPr>
            <a:lvl6pPr lvl="5" rtl="0">
              <a:spcBef>
                <a:spcPts val="0"/>
              </a:spcBef>
              <a:spcAft>
                <a:spcPts val="0"/>
              </a:spcAft>
              <a:buNone/>
              <a:defRPr sz="1400">
                <a:solidFill>
                  <a:srgbClr val="999999"/>
                </a:solidFill>
              </a:defRPr>
            </a:lvl6pPr>
            <a:lvl7pPr lvl="6" rtl="0">
              <a:spcBef>
                <a:spcPts val="0"/>
              </a:spcBef>
              <a:spcAft>
                <a:spcPts val="0"/>
              </a:spcAft>
              <a:buNone/>
              <a:defRPr sz="1400">
                <a:solidFill>
                  <a:srgbClr val="999999"/>
                </a:solidFill>
              </a:defRPr>
            </a:lvl7pPr>
            <a:lvl8pPr lvl="7" rtl="0">
              <a:spcBef>
                <a:spcPts val="0"/>
              </a:spcBef>
              <a:spcAft>
                <a:spcPts val="0"/>
              </a:spcAft>
              <a:buNone/>
              <a:defRPr sz="1400">
                <a:solidFill>
                  <a:srgbClr val="999999"/>
                </a:solidFill>
              </a:defRPr>
            </a:lvl8pPr>
            <a:lvl9pPr lvl="8" rtl="0">
              <a:spcBef>
                <a:spcPts val="0"/>
              </a:spcBef>
              <a:spcAft>
                <a:spcPts val="0"/>
              </a:spcAft>
              <a:buNone/>
              <a:defRPr sz="1400">
                <a:solidFill>
                  <a:srgbClr val="999999"/>
                </a:solidFill>
              </a:defRPr>
            </a:lvl9pPr>
          </a:lstStyle>
          <a:p/>
        </p:txBody>
      </p:sp>
      <p:sp>
        <p:nvSpPr>
          <p:cNvPr id="69" name="Google Shape;69;p10"/>
          <p:cNvSpPr txBox="1"/>
          <p:nvPr>
            <p:ph idx="4" type="subTitle"/>
          </p:nvPr>
        </p:nvSpPr>
        <p:spPr>
          <a:xfrm>
            <a:off x="4785325" y="2661975"/>
            <a:ext cx="3252000" cy="12864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200">
                <a:solidFill>
                  <a:srgbClr val="999999"/>
                </a:solidFill>
              </a:defRPr>
            </a:lvl1pPr>
            <a:lvl2pPr lvl="1" rtl="0">
              <a:spcBef>
                <a:spcPts val="0"/>
              </a:spcBef>
              <a:spcAft>
                <a:spcPts val="0"/>
              </a:spcAft>
              <a:buNone/>
              <a:defRPr sz="1200">
                <a:solidFill>
                  <a:srgbClr val="999999"/>
                </a:solidFill>
              </a:defRPr>
            </a:lvl2pPr>
            <a:lvl3pPr lvl="2" rtl="0">
              <a:spcBef>
                <a:spcPts val="0"/>
              </a:spcBef>
              <a:spcAft>
                <a:spcPts val="0"/>
              </a:spcAft>
              <a:buNone/>
              <a:defRPr sz="1200">
                <a:solidFill>
                  <a:srgbClr val="999999"/>
                </a:solidFill>
              </a:defRPr>
            </a:lvl3pPr>
            <a:lvl4pPr lvl="3" rtl="0">
              <a:spcBef>
                <a:spcPts val="0"/>
              </a:spcBef>
              <a:spcAft>
                <a:spcPts val="0"/>
              </a:spcAft>
              <a:buNone/>
              <a:defRPr sz="1200">
                <a:solidFill>
                  <a:srgbClr val="999999"/>
                </a:solidFill>
              </a:defRPr>
            </a:lvl4pPr>
            <a:lvl5pPr lvl="4" rtl="0">
              <a:spcBef>
                <a:spcPts val="0"/>
              </a:spcBef>
              <a:spcAft>
                <a:spcPts val="0"/>
              </a:spcAft>
              <a:buNone/>
              <a:defRPr sz="1200">
                <a:solidFill>
                  <a:srgbClr val="999999"/>
                </a:solidFill>
              </a:defRPr>
            </a:lvl5pPr>
            <a:lvl6pPr lvl="5" rtl="0">
              <a:spcBef>
                <a:spcPts val="0"/>
              </a:spcBef>
              <a:spcAft>
                <a:spcPts val="0"/>
              </a:spcAft>
              <a:buNone/>
              <a:defRPr sz="1200">
                <a:solidFill>
                  <a:srgbClr val="999999"/>
                </a:solidFill>
              </a:defRPr>
            </a:lvl6pPr>
            <a:lvl7pPr lvl="6" rtl="0">
              <a:spcBef>
                <a:spcPts val="0"/>
              </a:spcBef>
              <a:spcAft>
                <a:spcPts val="0"/>
              </a:spcAft>
              <a:buNone/>
              <a:defRPr sz="1200">
                <a:solidFill>
                  <a:srgbClr val="999999"/>
                </a:solidFill>
              </a:defRPr>
            </a:lvl7pPr>
            <a:lvl8pPr lvl="7" rtl="0">
              <a:spcBef>
                <a:spcPts val="0"/>
              </a:spcBef>
              <a:spcAft>
                <a:spcPts val="0"/>
              </a:spcAft>
              <a:buNone/>
              <a:defRPr sz="1200">
                <a:solidFill>
                  <a:srgbClr val="999999"/>
                </a:solidFill>
              </a:defRPr>
            </a:lvl8pPr>
            <a:lvl9pPr lvl="8" rtl="0">
              <a:spcBef>
                <a:spcPts val="0"/>
              </a:spcBef>
              <a:spcAft>
                <a:spcPts val="0"/>
              </a:spcAft>
              <a:buNone/>
              <a:defRPr sz="1200">
                <a:solidFill>
                  <a:srgbClr val="999999"/>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23" Type="http://schemas.openxmlformats.org/officeDocument/2006/relationships/theme" Target="../theme/theme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7F8D99"/>
              </a:buClr>
              <a:buSzPts val="2800"/>
              <a:buFont typeface="Abril Fatface"/>
              <a:buNone/>
              <a:defRPr b="0" i="0" sz="2800" u="none" cap="none" strike="noStrike">
                <a:solidFill>
                  <a:srgbClr val="7F8D99"/>
                </a:solidFill>
                <a:latin typeface="Abril Fatface"/>
                <a:ea typeface="Abril Fatface"/>
                <a:cs typeface="Abril Fatface"/>
                <a:sym typeface="Abril Fatface"/>
              </a:defRPr>
            </a:lvl1pPr>
            <a:lvl2pPr lvl="1" marR="0" rtl="0" algn="l">
              <a:lnSpc>
                <a:spcPct val="100000"/>
              </a:lnSpc>
              <a:spcBef>
                <a:spcPts val="0"/>
              </a:spcBef>
              <a:spcAft>
                <a:spcPts val="0"/>
              </a:spcAft>
              <a:buClr>
                <a:srgbClr val="7F8D99"/>
              </a:buClr>
              <a:buSzPts val="2800"/>
              <a:buFont typeface="Abril Fatface"/>
              <a:buNone/>
              <a:defRPr b="0" i="0" sz="2800" u="none" cap="none" strike="noStrike">
                <a:solidFill>
                  <a:srgbClr val="7F8D99"/>
                </a:solidFill>
                <a:latin typeface="Abril Fatface"/>
                <a:ea typeface="Abril Fatface"/>
                <a:cs typeface="Abril Fatface"/>
                <a:sym typeface="Abril Fatface"/>
              </a:defRPr>
            </a:lvl2pPr>
            <a:lvl3pPr lvl="2" marR="0" rtl="0" algn="l">
              <a:lnSpc>
                <a:spcPct val="100000"/>
              </a:lnSpc>
              <a:spcBef>
                <a:spcPts val="0"/>
              </a:spcBef>
              <a:spcAft>
                <a:spcPts val="0"/>
              </a:spcAft>
              <a:buClr>
                <a:srgbClr val="7F8D99"/>
              </a:buClr>
              <a:buSzPts val="2800"/>
              <a:buFont typeface="Abril Fatface"/>
              <a:buNone/>
              <a:defRPr b="0" i="0" sz="2800" u="none" cap="none" strike="noStrike">
                <a:solidFill>
                  <a:srgbClr val="7F8D99"/>
                </a:solidFill>
                <a:latin typeface="Abril Fatface"/>
                <a:ea typeface="Abril Fatface"/>
                <a:cs typeface="Abril Fatface"/>
                <a:sym typeface="Abril Fatface"/>
              </a:defRPr>
            </a:lvl3pPr>
            <a:lvl4pPr lvl="3" marR="0" rtl="0" algn="l">
              <a:lnSpc>
                <a:spcPct val="100000"/>
              </a:lnSpc>
              <a:spcBef>
                <a:spcPts val="0"/>
              </a:spcBef>
              <a:spcAft>
                <a:spcPts val="0"/>
              </a:spcAft>
              <a:buClr>
                <a:srgbClr val="7F8D99"/>
              </a:buClr>
              <a:buSzPts val="2800"/>
              <a:buFont typeface="Abril Fatface"/>
              <a:buNone/>
              <a:defRPr b="0" i="0" sz="2800" u="none" cap="none" strike="noStrike">
                <a:solidFill>
                  <a:srgbClr val="7F8D99"/>
                </a:solidFill>
                <a:latin typeface="Abril Fatface"/>
                <a:ea typeface="Abril Fatface"/>
                <a:cs typeface="Abril Fatface"/>
                <a:sym typeface="Abril Fatface"/>
              </a:defRPr>
            </a:lvl4pPr>
            <a:lvl5pPr lvl="4" marR="0" rtl="0" algn="l">
              <a:lnSpc>
                <a:spcPct val="100000"/>
              </a:lnSpc>
              <a:spcBef>
                <a:spcPts val="0"/>
              </a:spcBef>
              <a:spcAft>
                <a:spcPts val="0"/>
              </a:spcAft>
              <a:buClr>
                <a:srgbClr val="7F8D99"/>
              </a:buClr>
              <a:buSzPts val="2800"/>
              <a:buFont typeface="Abril Fatface"/>
              <a:buNone/>
              <a:defRPr b="0" i="0" sz="2800" u="none" cap="none" strike="noStrike">
                <a:solidFill>
                  <a:srgbClr val="7F8D99"/>
                </a:solidFill>
                <a:latin typeface="Abril Fatface"/>
                <a:ea typeface="Abril Fatface"/>
                <a:cs typeface="Abril Fatface"/>
                <a:sym typeface="Abril Fatface"/>
              </a:defRPr>
            </a:lvl5pPr>
            <a:lvl6pPr lvl="5" marR="0" rtl="0" algn="l">
              <a:lnSpc>
                <a:spcPct val="100000"/>
              </a:lnSpc>
              <a:spcBef>
                <a:spcPts val="0"/>
              </a:spcBef>
              <a:spcAft>
                <a:spcPts val="0"/>
              </a:spcAft>
              <a:buClr>
                <a:srgbClr val="7F8D99"/>
              </a:buClr>
              <a:buSzPts val="2800"/>
              <a:buFont typeface="Abril Fatface"/>
              <a:buNone/>
              <a:defRPr b="0" i="0" sz="2800" u="none" cap="none" strike="noStrike">
                <a:solidFill>
                  <a:srgbClr val="7F8D99"/>
                </a:solidFill>
                <a:latin typeface="Abril Fatface"/>
                <a:ea typeface="Abril Fatface"/>
                <a:cs typeface="Abril Fatface"/>
                <a:sym typeface="Abril Fatface"/>
              </a:defRPr>
            </a:lvl6pPr>
            <a:lvl7pPr lvl="6" marR="0" rtl="0" algn="l">
              <a:lnSpc>
                <a:spcPct val="100000"/>
              </a:lnSpc>
              <a:spcBef>
                <a:spcPts val="0"/>
              </a:spcBef>
              <a:spcAft>
                <a:spcPts val="0"/>
              </a:spcAft>
              <a:buClr>
                <a:srgbClr val="7F8D99"/>
              </a:buClr>
              <a:buSzPts val="2800"/>
              <a:buFont typeface="Abril Fatface"/>
              <a:buNone/>
              <a:defRPr b="0" i="0" sz="2800" u="none" cap="none" strike="noStrike">
                <a:solidFill>
                  <a:srgbClr val="7F8D99"/>
                </a:solidFill>
                <a:latin typeface="Abril Fatface"/>
                <a:ea typeface="Abril Fatface"/>
                <a:cs typeface="Abril Fatface"/>
                <a:sym typeface="Abril Fatface"/>
              </a:defRPr>
            </a:lvl7pPr>
            <a:lvl8pPr lvl="7" marR="0" rtl="0" algn="l">
              <a:lnSpc>
                <a:spcPct val="100000"/>
              </a:lnSpc>
              <a:spcBef>
                <a:spcPts val="0"/>
              </a:spcBef>
              <a:spcAft>
                <a:spcPts val="0"/>
              </a:spcAft>
              <a:buClr>
                <a:srgbClr val="7F8D99"/>
              </a:buClr>
              <a:buSzPts val="2800"/>
              <a:buFont typeface="Abril Fatface"/>
              <a:buNone/>
              <a:defRPr b="0" i="0" sz="2800" u="none" cap="none" strike="noStrike">
                <a:solidFill>
                  <a:srgbClr val="7F8D99"/>
                </a:solidFill>
                <a:latin typeface="Abril Fatface"/>
                <a:ea typeface="Abril Fatface"/>
                <a:cs typeface="Abril Fatface"/>
                <a:sym typeface="Abril Fatface"/>
              </a:defRPr>
            </a:lvl8pPr>
            <a:lvl9pPr lvl="8" marR="0" rtl="0" algn="l">
              <a:lnSpc>
                <a:spcPct val="100000"/>
              </a:lnSpc>
              <a:spcBef>
                <a:spcPts val="0"/>
              </a:spcBef>
              <a:spcAft>
                <a:spcPts val="0"/>
              </a:spcAft>
              <a:buClr>
                <a:srgbClr val="7F8D99"/>
              </a:buClr>
              <a:buSzPts val="2800"/>
              <a:buFont typeface="Abril Fatface"/>
              <a:buNone/>
              <a:defRPr b="0" i="0" sz="2800" u="none" cap="none" strike="noStrike">
                <a:solidFill>
                  <a:srgbClr val="7F8D99"/>
                </a:solidFill>
                <a:latin typeface="Abril Fatface"/>
                <a:ea typeface="Abril Fatface"/>
                <a:cs typeface="Abril Fatface"/>
                <a:sym typeface="Abril Fatface"/>
              </a:defRPr>
            </a:lvl9pPr>
          </a:lstStyle>
          <a:p/>
        </p:txBody>
      </p:sp>
      <p:sp>
        <p:nvSpPr>
          <p:cNvPr id="7" name="Google Shape;7;p1"/>
          <p:cNvSpPr txBox="1"/>
          <p:nvPr>
            <p:ph idx="1" type="body"/>
          </p:nvPr>
        </p:nvSpPr>
        <p:spPr>
          <a:xfrm>
            <a:off x="311700" y="1609675"/>
            <a:ext cx="8520600" cy="2068500"/>
          </a:xfrm>
          <a:prstGeom prst="rect">
            <a:avLst/>
          </a:prstGeom>
          <a:noFill/>
          <a:ln>
            <a:noFill/>
          </a:ln>
        </p:spPr>
        <p:txBody>
          <a:bodyPr anchorCtr="0" anchor="t" bIns="91425" lIns="91425" spcFirstLastPara="1" rIns="91425" wrap="square" tIns="91425">
            <a:noAutofit/>
          </a:bodyPr>
          <a:lstStyle>
            <a:lvl1pPr indent="-330200" lvl="0" marL="457200" marR="0" rtl="0" algn="l">
              <a:lnSpc>
                <a:spcPct val="100000"/>
              </a:lnSpc>
              <a:spcBef>
                <a:spcPts val="0"/>
              </a:spcBef>
              <a:spcAft>
                <a:spcPts val="0"/>
              </a:spcAft>
              <a:buClr>
                <a:srgbClr val="434343"/>
              </a:buClr>
              <a:buSzPts val="1600"/>
              <a:buFont typeface="Nunito"/>
              <a:buChar char="●"/>
              <a:defRPr b="0" i="0" sz="1600" u="none" cap="none" strike="noStrike">
                <a:solidFill>
                  <a:srgbClr val="434343"/>
                </a:solidFill>
                <a:latin typeface="Nunito"/>
                <a:ea typeface="Nunito"/>
                <a:cs typeface="Nunito"/>
                <a:sym typeface="Nunito"/>
              </a:defRPr>
            </a:lvl1pPr>
            <a:lvl2pPr indent="-323850" lvl="1" marL="914400" marR="0" rtl="0" algn="l">
              <a:lnSpc>
                <a:spcPct val="100000"/>
              </a:lnSpc>
              <a:spcBef>
                <a:spcPts val="0"/>
              </a:spcBef>
              <a:spcAft>
                <a:spcPts val="0"/>
              </a:spcAft>
              <a:buClr>
                <a:srgbClr val="434343"/>
              </a:buClr>
              <a:buSzPts val="1500"/>
              <a:buFont typeface="Nunito"/>
              <a:buChar char="○"/>
              <a:defRPr b="0" i="0" sz="1500" u="none" cap="none" strike="noStrike">
                <a:solidFill>
                  <a:srgbClr val="434343"/>
                </a:solidFill>
                <a:latin typeface="Nunito"/>
                <a:ea typeface="Nunito"/>
                <a:cs typeface="Nunito"/>
                <a:sym typeface="Nunito"/>
              </a:defRPr>
            </a:lvl2pPr>
            <a:lvl3pPr indent="-317500" lvl="2" marL="1371600" marR="0" rtl="0" algn="l">
              <a:lnSpc>
                <a:spcPct val="100000"/>
              </a:lnSpc>
              <a:spcBef>
                <a:spcPts val="0"/>
              </a:spcBef>
              <a:spcAft>
                <a:spcPts val="0"/>
              </a:spcAft>
              <a:buClr>
                <a:srgbClr val="434343"/>
              </a:buClr>
              <a:buSzPts val="1400"/>
              <a:buFont typeface="Nunito"/>
              <a:buChar char="■"/>
              <a:defRPr b="0" i="0" sz="1400" u="none" cap="none" strike="noStrike">
                <a:solidFill>
                  <a:srgbClr val="434343"/>
                </a:solidFill>
                <a:latin typeface="Nunito"/>
                <a:ea typeface="Nunito"/>
                <a:cs typeface="Nunito"/>
                <a:sym typeface="Nunito"/>
              </a:defRPr>
            </a:lvl3pPr>
            <a:lvl4pPr indent="-311150" lvl="3" marL="1828800" marR="0" rtl="0" algn="l">
              <a:lnSpc>
                <a:spcPct val="100000"/>
              </a:lnSpc>
              <a:spcBef>
                <a:spcPts val="0"/>
              </a:spcBef>
              <a:spcAft>
                <a:spcPts val="0"/>
              </a:spcAft>
              <a:buClr>
                <a:srgbClr val="434343"/>
              </a:buClr>
              <a:buSzPts val="1300"/>
              <a:buFont typeface="Nunito"/>
              <a:buChar char="●"/>
              <a:defRPr b="0" i="0" sz="1300" u="none" cap="none" strike="noStrike">
                <a:solidFill>
                  <a:srgbClr val="434343"/>
                </a:solidFill>
                <a:latin typeface="Nunito"/>
                <a:ea typeface="Nunito"/>
                <a:cs typeface="Nunito"/>
                <a:sym typeface="Nunito"/>
              </a:defRPr>
            </a:lvl4pPr>
            <a:lvl5pPr indent="-304800" lvl="4" marL="2286000" marR="0" rtl="0" algn="l">
              <a:lnSpc>
                <a:spcPct val="100000"/>
              </a:lnSpc>
              <a:spcBef>
                <a:spcPts val="0"/>
              </a:spcBef>
              <a:spcAft>
                <a:spcPts val="0"/>
              </a:spcAft>
              <a:buClr>
                <a:srgbClr val="434343"/>
              </a:buClr>
              <a:buSzPts val="1200"/>
              <a:buFont typeface="Nunito"/>
              <a:buChar char="○"/>
              <a:defRPr b="0" i="0" sz="1200" u="none" cap="none" strike="noStrike">
                <a:solidFill>
                  <a:srgbClr val="434343"/>
                </a:solidFill>
                <a:latin typeface="Nunito"/>
                <a:ea typeface="Nunito"/>
                <a:cs typeface="Nunito"/>
                <a:sym typeface="Nunito"/>
              </a:defRPr>
            </a:lvl5pPr>
            <a:lvl6pPr indent="-298450" lvl="5" marL="2743200" marR="0" rtl="0" algn="l">
              <a:lnSpc>
                <a:spcPct val="100000"/>
              </a:lnSpc>
              <a:spcBef>
                <a:spcPts val="0"/>
              </a:spcBef>
              <a:spcAft>
                <a:spcPts val="0"/>
              </a:spcAft>
              <a:buClr>
                <a:srgbClr val="434343"/>
              </a:buClr>
              <a:buSzPts val="1100"/>
              <a:buFont typeface="Nunito"/>
              <a:buChar char="■"/>
              <a:defRPr b="0" i="0" sz="1100" u="none" cap="none" strike="noStrike">
                <a:solidFill>
                  <a:srgbClr val="434343"/>
                </a:solidFill>
                <a:latin typeface="Nunito"/>
                <a:ea typeface="Nunito"/>
                <a:cs typeface="Nunito"/>
                <a:sym typeface="Nunito"/>
              </a:defRPr>
            </a:lvl6pPr>
            <a:lvl7pPr indent="-292100" lvl="6" marL="3200400" marR="0" rtl="0" algn="l">
              <a:lnSpc>
                <a:spcPct val="100000"/>
              </a:lnSpc>
              <a:spcBef>
                <a:spcPts val="0"/>
              </a:spcBef>
              <a:spcAft>
                <a:spcPts val="0"/>
              </a:spcAft>
              <a:buClr>
                <a:srgbClr val="434343"/>
              </a:buClr>
              <a:buSzPts val="1000"/>
              <a:buFont typeface="Nunito"/>
              <a:buChar char="●"/>
              <a:defRPr b="0" i="0" sz="1000" u="none" cap="none" strike="noStrike">
                <a:solidFill>
                  <a:srgbClr val="434343"/>
                </a:solidFill>
                <a:latin typeface="Nunito"/>
                <a:ea typeface="Nunito"/>
                <a:cs typeface="Nunito"/>
                <a:sym typeface="Nunito"/>
              </a:defRPr>
            </a:lvl7pPr>
            <a:lvl8pPr indent="-292100" lvl="7" marL="3657600" marR="0" rtl="0" algn="l">
              <a:lnSpc>
                <a:spcPct val="100000"/>
              </a:lnSpc>
              <a:spcBef>
                <a:spcPts val="0"/>
              </a:spcBef>
              <a:spcAft>
                <a:spcPts val="0"/>
              </a:spcAft>
              <a:buClr>
                <a:srgbClr val="434343"/>
              </a:buClr>
              <a:buSzPts val="1000"/>
              <a:buFont typeface="Nunito"/>
              <a:buChar char="○"/>
              <a:defRPr b="0" i="0" sz="1000" u="none" cap="none" strike="noStrike">
                <a:solidFill>
                  <a:srgbClr val="434343"/>
                </a:solidFill>
                <a:latin typeface="Nunito"/>
                <a:ea typeface="Nunito"/>
                <a:cs typeface="Nunito"/>
                <a:sym typeface="Nunito"/>
              </a:defRPr>
            </a:lvl8pPr>
            <a:lvl9pPr indent="-292100" lvl="8" marL="4114800" marR="0" rtl="0" algn="l">
              <a:lnSpc>
                <a:spcPct val="100000"/>
              </a:lnSpc>
              <a:spcBef>
                <a:spcPts val="0"/>
              </a:spcBef>
              <a:spcAft>
                <a:spcPts val="0"/>
              </a:spcAft>
              <a:buClr>
                <a:srgbClr val="434343"/>
              </a:buClr>
              <a:buSzPts val="1000"/>
              <a:buFont typeface="Nunito"/>
              <a:buChar char="■"/>
              <a:defRPr b="0" i="0" sz="1000" u="none" cap="none" strike="noStrike">
                <a:solidFill>
                  <a:srgbClr val="434343"/>
                </a:solidFill>
                <a:latin typeface="Nunito"/>
                <a:ea typeface="Nunito"/>
                <a:cs typeface="Nunito"/>
                <a:sym typeface="Nunito"/>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5.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hyperlink" Target="https://sites.google.com/view/cwuclubbaseball/home-plate" TargetMode="External"/><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10.jpg"/><Relationship Id="rId5" Type="http://schemas.openxmlformats.org/officeDocument/2006/relationships/image" Target="../media/image11.jpg"/><Relationship Id="rId6" Type="http://schemas.openxmlformats.org/officeDocument/2006/relationships/image" Target="../media/image7.jpg"/><Relationship Id="rId7" Type="http://schemas.openxmlformats.org/officeDocument/2006/relationships/image" Target="../media/image12.jpg"/><Relationship Id="rId8"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4"/>
          <p:cNvSpPr txBox="1"/>
          <p:nvPr>
            <p:ph type="ctrTitle"/>
          </p:nvPr>
        </p:nvSpPr>
        <p:spPr>
          <a:xfrm>
            <a:off x="1205625" y="3226075"/>
            <a:ext cx="4506000" cy="10647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2800"/>
              <a:buNone/>
            </a:pPr>
            <a:r>
              <a:rPr lang="es" sz="4000"/>
              <a:t>CWU Club Baseball Budget Presentation 2025-2026</a:t>
            </a:r>
            <a:endParaRPr sz="4000"/>
          </a:p>
        </p:txBody>
      </p:sp>
      <p:pic>
        <p:nvPicPr>
          <p:cNvPr id="195" name="Google Shape;195;p24" title="cwu_wildcat_spirit_mark_rgb.jpg"/>
          <p:cNvPicPr preferRelativeResize="0"/>
          <p:nvPr/>
        </p:nvPicPr>
        <p:blipFill>
          <a:blip r:embed="rId3">
            <a:alphaModFix/>
          </a:blip>
          <a:stretch>
            <a:fillRect/>
          </a:stretch>
        </p:blipFill>
        <p:spPr>
          <a:xfrm>
            <a:off x="6266150" y="1344175"/>
            <a:ext cx="1845549" cy="18455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33"/>
          <p:cNvSpPr txBox="1"/>
          <p:nvPr>
            <p:ph idx="1" type="body"/>
          </p:nvPr>
        </p:nvSpPr>
        <p:spPr>
          <a:xfrm>
            <a:off x="1498209" y="1632750"/>
            <a:ext cx="6147600" cy="18780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rgbClr val="202020"/>
              </a:buClr>
              <a:buSzPts val="1600"/>
              <a:buChar char="●"/>
            </a:pPr>
            <a:r>
              <a:rPr lang="es" sz="1600">
                <a:solidFill>
                  <a:srgbClr val="202020"/>
                </a:solidFill>
              </a:rPr>
              <a:t>We are estimating a minimum of 20 kids per session, if not more</a:t>
            </a:r>
            <a:endParaRPr sz="1600">
              <a:solidFill>
                <a:srgbClr val="202020"/>
              </a:solidFill>
            </a:endParaRPr>
          </a:p>
          <a:p>
            <a:pPr indent="-330200" lvl="0" marL="457200" rtl="0" algn="l">
              <a:spcBef>
                <a:spcPts val="0"/>
              </a:spcBef>
              <a:spcAft>
                <a:spcPts val="0"/>
              </a:spcAft>
              <a:buClr>
                <a:srgbClr val="202020"/>
              </a:buClr>
              <a:buSzPts val="1600"/>
              <a:buChar char="●"/>
            </a:pPr>
            <a:r>
              <a:rPr lang="es" sz="1600">
                <a:solidFill>
                  <a:srgbClr val="202020"/>
                </a:solidFill>
              </a:rPr>
              <a:t>With that being </a:t>
            </a:r>
            <a:r>
              <a:rPr lang="es" sz="1600">
                <a:solidFill>
                  <a:srgbClr val="202020"/>
                </a:solidFill>
              </a:rPr>
              <a:t>said we are going to be charging $40 per player for the whole weekend and $20 per player for just one day</a:t>
            </a:r>
            <a:endParaRPr sz="1600">
              <a:solidFill>
                <a:srgbClr val="202020"/>
              </a:solidFill>
            </a:endParaRPr>
          </a:p>
          <a:p>
            <a:pPr indent="-330200" lvl="0" marL="457200" rtl="0" algn="l">
              <a:spcBef>
                <a:spcPts val="0"/>
              </a:spcBef>
              <a:spcAft>
                <a:spcPts val="0"/>
              </a:spcAft>
              <a:buClr>
                <a:srgbClr val="202020"/>
              </a:buClr>
              <a:buSzPts val="1600"/>
              <a:buChar char="●"/>
            </a:pPr>
            <a:r>
              <a:rPr lang="es" sz="1600">
                <a:solidFill>
                  <a:srgbClr val="202020"/>
                </a:solidFill>
              </a:rPr>
              <a:t>Yes the goal of these camps is to make money, but we also are doing this to try and bring fun back into the game of baseball and engage with the community in Ellensburg</a:t>
            </a:r>
            <a:endParaRPr sz="1600">
              <a:solidFill>
                <a:srgbClr val="202020"/>
              </a:solidFill>
            </a:endParaRPr>
          </a:p>
        </p:txBody>
      </p:sp>
      <p:sp>
        <p:nvSpPr>
          <p:cNvPr id="264" name="Google Shape;264;p33"/>
          <p:cNvSpPr txBox="1"/>
          <p:nvPr>
            <p:ph type="title"/>
          </p:nvPr>
        </p:nvSpPr>
        <p:spPr>
          <a:xfrm>
            <a:off x="397325" y="1044300"/>
            <a:ext cx="8520600" cy="5727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2400"/>
              <a:buNone/>
            </a:pPr>
            <a:r>
              <a:rPr lang="es" sz="2800">
                <a:solidFill>
                  <a:srgbClr val="CC3F3A"/>
                </a:solidFill>
              </a:rPr>
              <a:t>Fundraising Pt. 2</a:t>
            </a:r>
            <a:endParaRPr sz="3000">
              <a:solidFill>
                <a:srgbClr val="434343"/>
              </a:solidFill>
            </a:endParaRPr>
          </a:p>
        </p:txBody>
      </p:sp>
      <p:sp>
        <p:nvSpPr>
          <p:cNvPr id="265" name="Google Shape;265;p33"/>
          <p:cNvSpPr/>
          <p:nvPr/>
        </p:nvSpPr>
        <p:spPr>
          <a:xfrm>
            <a:off x="4855050" y="3246800"/>
            <a:ext cx="2118000" cy="342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4"/>
          <p:cNvSpPr txBox="1"/>
          <p:nvPr>
            <p:ph type="title"/>
          </p:nvPr>
        </p:nvSpPr>
        <p:spPr>
          <a:xfrm>
            <a:off x="311700" y="10546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a:t>Potential Sponsorships</a:t>
            </a:r>
            <a:endParaRPr/>
          </a:p>
        </p:txBody>
      </p:sp>
      <p:sp>
        <p:nvSpPr>
          <p:cNvPr id="271" name="Google Shape;271;p34"/>
          <p:cNvSpPr txBox="1"/>
          <p:nvPr>
            <p:ph idx="1" type="subTitle"/>
          </p:nvPr>
        </p:nvSpPr>
        <p:spPr>
          <a:xfrm>
            <a:off x="673179" y="2226950"/>
            <a:ext cx="3252000" cy="464100"/>
          </a:xfrm>
          <a:prstGeom prst="rect">
            <a:avLst/>
          </a:prstGeom>
        </p:spPr>
        <p:txBody>
          <a:bodyPr anchorCtr="0" anchor="b" bIns="91425" lIns="91425" spcFirstLastPara="1" rIns="91425" wrap="square" tIns="91425">
            <a:noAutofit/>
          </a:bodyPr>
          <a:lstStyle/>
          <a:p>
            <a:pPr indent="0" lvl="0" marL="0" marR="0" rtl="0" algn="l">
              <a:lnSpc>
                <a:spcPct val="100000"/>
              </a:lnSpc>
              <a:spcBef>
                <a:spcPts val="0"/>
              </a:spcBef>
              <a:spcAft>
                <a:spcPts val="0"/>
              </a:spcAft>
              <a:buNone/>
            </a:pPr>
            <a:r>
              <a:rPr b="1" lang="es" sz="1800">
                <a:solidFill>
                  <a:srgbClr val="434343"/>
                </a:solidFill>
              </a:rPr>
              <a:t>IGN Manufacturing</a:t>
            </a:r>
            <a:endParaRPr/>
          </a:p>
        </p:txBody>
      </p:sp>
      <p:sp>
        <p:nvSpPr>
          <p:cNvPr id="272" name="Google Shape;272;p34"/>
          <p:cNvSpPr txBox="1"/>
          <p:nvPr>
            <p:ph idx="2" type="subTitle"/>
          </p:nvPr>
        </p:nvSpPr>
        <p:spPr>
          <a:xfrm>
            <a:off x="673179" y="2661975"/>
            <a:ext cx="3252000" cy="1286400"/>
          </a:xfrm>
          <a:prstGeom prst="rect">
            <a:avLst/>
          </a:prstGeom>
        </p:spPr>
        <p:txBody>
          <a:bodyPr anchorCtr="0" anchor="t" bIns="91425" lIns="91425" spcFirstLastPara="1" rIns="91425" wrap="square" tIns="91425">
            <a:noAutofit/>
          </a:bodyPr>
          <a:lstStyle/>
          <a:p>
            <a:pPr indent="-330200" lvl="0" marL="457200" marR="0" rtl="0" algn="l">
              <a:lnSpc>
                <a:spcPct val="100000"/>
              </a:lnSpc>
              <a:spcBef>
                <a:spcPts val="0"/>
              </a:spcBef>
              <a:spcAft>
                <a:spcPts val="0"/>
              </a:spcAft>
              <a:buClr>
                <a:srgbClr val="434343"/>
              </a:buClr>
              <a:buSzPts val="1600"/>
              <a:buFont typeface="Nunito"/>
              <a:buChar char="●"/>
            </a:pPr>
            <a:r>
              <a:rPr lang="es" sz="1600">
                <a:solidFill>
                  <a:srgbClr val="434343"/>
                </a:solidFill>
              </a:rPr>
              <a:t>A new team banner with both sponsor logos</a:t>
            </a:r>
            <a:endParaRPr sz="1600">
              <a:solidFill>
                <a:srgbClr val="434343"/>
              </a:solidFill>
            </a:endParaRPr>
          </a:p>
          <a:p>
            <a:pPr indent="-330200" lvl="0" marL="457200" marR="0" rtl="0" algn="l">
              <a:lnSpc>
                <a:spcPct val="100000"/>
              </a:lnSpc>
              <a:spcBef>
                <a:spcPts val="0"/>
              </a:spcBef>
              <a:spcAft>
                <a:spcPts val="0"/>
              </a:spcAft>
              <a:buClr>
                <a:srgbClr val="434343"/>
              </a:buClr>
              <a:buSzPts val="1600"/>
              <a:buFont typeface="Nunito"/>
              <a:buChar char="●"/>
            </a:pPr>
            <a:r>
              <a:rPr lang="es" sz="1600">
                <a:solidFill>
                  <a:srgbClr val="434343"/>
                </a:solidFill>
              </a:rPr>
              <a:t>A donation to the team (still working on dollar amount)</a:t>
            </a:r>
            <a:endParaRPr sz="1600">
              <a:solidFill>
                <a:srgbClr val="434343"/>
              </a:solidFill>
            </a:endParaRPr>
          </a:p>
        </p:txBody>
      </p:sp>
      <p:sp>
        <p:nvSpPr>
          <p:cNvPr id="273" name="Google Shape;273;p34"/>
          <p:cNvSpPr txBox="1"/>
          <p:nvPr>
            <p:ph idx="3" type="subTitle"/>
          </p:nvPr>
        </p:nvSpPr>
        <p:spPr>
          <a:xfrm>
            <a:off x="4556725" y="2226950"/>
            <a:ext cx="4047000" cy="464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s" sz="1800">
                <a:solidFill>
                  <a:srgbClr val="434343"/>
                </a:solidFill>
              </a:rPr>
              <a:t>Twisted Tee Clothing Manufacturing</a:t>
            </a:r>
            <a:endParaRPr/>
          </a:p>
        </p:txBody>
      </p:sp>
      <p:sp>
        <p:nvSpPr>
          <p:cNvPr id="274" name="Google Shape;274;p34"/>
          <p:cNvSpPr txBox="1"/>
          <p:nvPr>
            <p:ph idx="4" type="subTitle"/>
          </p:nvPr>
        </p:nvSpPr>
        <p:spPr>
          <a:xfrm>
            <a:off x="4556725" y="2661975"/>
            <a:ext cx="3252000" cy="1286400"/>
          </a:xfrm>
          <a:prstGeom prst="rect">
            <a:avLst/>
          </a:prstGeom>
        </p:spPr>
        <p:txBody>
          <a:bodyPr anchorCtr="0" anchor="t" bIns="91425" lIns="91425" spcFirstLastPara="1" rIns="91425" wrap="square" tIns="91425">
            <a:noAutofit/>
          </a:bodyPr>
          <a:lstStyle/>
          <a:p>
            <a:pPr indent="-330200" lvl="0" marL="457200" marR="0" rtl="0" algn="l">
              <a:lnSpc>
                <a:spcPct val="100000"/>
              </a:lnSpc>
              <a:spcBef>
                <a:spcPts val="0"/>
              </a:spcBef>
              <a:spcAft>
                <a:spcPts val="0"/>
              </a:spcAft>
              <a:buClr>
                <a:srgbClr val="434343"/>
              </a:buClr>
              <a:buSzPts val="1600"/>
              <a:buFont typeface="Nunito"/>
              <a:buChar char="●"/>
            </a:pPr>
            <a:r>
              <a:rPr lang="es" sz="1600">
                <a:solidFill>
                  <a:srgbClr val="434343"/>
                </a:solidFill>
              </a:rPr>
              <a:t>20 practice shirts, branded with CWU logo</a:t>
            </a:r>
            <a:endParaRPr sz="1600">
              <a:solidFill>
                <a:srgbClr val="434343"/>
              </a:solidFill>
            </a:endParaRPr>
          </a:p>
        </p:txBody>
      </p:sp>
      <p:sp>
        <p:nvSpPr>
          <p:cNvPr id="275" name="Google Shape;275;p34"/>
          <p:cNvSpPr/>
          <p:nvPr/>
        </p:nvSpPr>
        <p:spPr>
          <a:xfrm>
            <a:off x="563750" y="3948375"/>
            <a:ext cx="1743600" cy="572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sp>
        <p:nvSpPr>
          <p:cNvPr id="276" name="Google Shape;276;p34"/>
          <p:cNvSpPr/>
          <p:nvPr/>
        </p:nvSpPr>
        <p:spPr>
          <a:xfrm>
            <a:off x="4586850" y="3948375"/>
            <a:ext cx="1743600" cy="572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35"/>
          <p:cNvSpPr txBox="1"/>
          <p:nvPr>
            <p:ph type="title"/>
          </p:nvPr>
        </p:nvSpPr>
        <p:spPr>
          <a:xfrm>
            <a:off x="436100" y="343450"/>
            <a:ext cx="8099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Expense Summary</a:t>
            </a:r>
            <a:endParaRPr sz="3000">
              <a:solidFill>
                <a:srgbClr val="434343"/>
              </a:solidFill>
            </a:endParaRPr>
          </a:p>
        </p:txBody>
      </p:sp>
      <p:graphicFrame>
        <p:nvGraphicFramePr>
          <p:cNvPr id="282" name="Google Shape;282;p35"/>
          <p:cNvGraphicFramePr/>
          <p:nvPr/>
        </p:nvGraphicFramePr>
        <p:xfrm>
          <a:off x="436100" y="869500"/>
          <a:ext cx="3000000" cy="3000000"/>
        </p:xfrm>
        <a:graphic>
          <a:graphicData uri="http://schemas.openxmlformats.org/drawingml/2006/table">
            <a:tbl>
              <a:tblPr>
                <a:noFill/>
                <a:tableStyleId>{591CE3D2-1E7E-4994-8CF7-0466D4D8B951}</a:tableStyleId>
              </a:tblPr>
              <a:tblGrid>
                <a:gridCol w="2375700"/>
                <a:gridCol w="2027450"/>
                <a:gridCol w="2027450"/>
                <a:gridCol w="2027450"/>
              </a:tblGrid>
              <a:tr h="409000">
                <a:tc>
                  <a:txBody>
                    <a:bodyPr/>
                    <a:lstStyle/>
                    <a:p>
                      <a:pPr indent="0" lvl="0" marL="0" rtl="0" algn="ctr">
                        <a:spcBef>
                          <a:spcPts val="0"/>
                        </a:spcBef>
                        <a:spcAft>
                          <a:spcPts val="0"/>
                        </a:spcAft>
                        <a:buNone/>
                      </a:pPr>
                      <a:r>
                        <a:rPr b="1" lang="es" sz="1000">
                          <a:solidFill>
                            <a:schemeClr val="lt1"/>
                          </a:solidFill>
                          <a:latin typeface="Nunito"/>
                          <a:ea typeface="Nunito"/>
                          <a:cs typeface="Nunito"/>
                          <a:sym typeface="Nunito"/>
                        </a:rPr>
                        <a:t>Expense</a:t>
                      </a:r>
                      <a:endParaRPr b="1" sz="1000">
                        <a:solidFill>
                          <a:schemeClr val="lt1"/>
                        </a:solidFill>
                        <a:latin typeface="Nunito"/>
                        <a:ea typeface="Nunito"/>
                        <a:cs typeface="Nunito"/>
                        <a:sym typeface="Nunito"/>
                      </a:endParaRPr>
                    </a:p>
                  </a:txBody>
                  <a:tcPr marT="91425" marB="91425" marR="91425" marL="91425">
                    <a:solidFill>
                      <a:srgbClr val="C7372F"/>
                    </a:solidFill>
                  </a:tcPr>
                </a:tc>
                <a:tc>
                  <a:txBody>
                    <a:bodyPr/>
                    <a:lstStyle/>
                    <a:p>
                      <a:pPr indent="0" lvl="0" marL="0" rtl="0" algn="ctr">
                        <a:spcBef>
                          <a:spcPts val="0"/>
                        </a:spcBef>
                        <a:spcAft>
                          <a:spcPts val="0"/>
                        </a:spcAft>
                        <a:buNone/>
                      </a:pPr>
                      <a:r>
                        <a:rPr b="1" lang="es" sz="1000">
                          <a:solidFill>
                            <a:schemeClr val="lt1"/>
                          </a:solidFill>
                          <a:latin typeface="Nunito"/>
                          <a:ea typeface="Nunito"/>
                          <a:cs typeface="Nunito"/>
                          <a:sym typeface="Nunito"/>
                        </a:rPr>
                        <a:t>2024/2025 </a:t>
                      </a:r>
                      <a:endParaRPr b="1" sz="1000">
                        <a:solidFill>
                          <a:schemeClr val="lt1"/>
                        </a:solidFill>
                        <a:latin typeface="Nunito"/>
                        <a:ea typeface="Nunito"/>
                        <a:cs typeface="Nunito"/>
                        <a:sym typeface="Nunito"/>
                      </a:endParaRPr>
                    </a:p>
                    <a:p>
                      <a:pPr indent="0" lvl="0" marL="0" rtl="0" algn="ctr">
                        <a:spcBef>
                          <a:spcPts val="0"/>
                        </a:spcBef>
                        <a:spcAft>
                          <a:spcPts val="0"/>
                        </a:spcAft>
                        <a:buNone/>
                      </a:pPr>
                      <a:r>
                        <a:rPr b="1" i="1" lang="es" sz="1000">
                          <a:solidFill>
                            <a:schemeClr val="lt1"/>
                          </a:solidFill>
                          <a:latin typeface="Nunito"/>
                          <a:ea typeface="Nunito"/>
                          <a:cs typeface="Nunito"/>
                          <a:sym typeface="Nunito"/>
                        </a:rPr>
                        <a:t>Actual</a:t>
                      </a:r>
                      <a:endParaRPr b="1" i="1" sz="1000">
                        <a:solidFill>
                          <a:schemeClr val="lt1"/>
                        </a:solidFill>
                        <a:latin typeface="Nunito"/>
                        <a:ea typeface="Nunito"/>
                        <a:cs typeface="Nunito"/>
                        <a:sym typeface="Nunito"/>
                      </a:endParaRPr>
                    </a:p>
                  </a:txBody>
                  <a:tcPr marT="91425" marB="91425" marR="91425" marL="91425">
                    <a:solidFill>
                      <a:srgbClr val="C7372F"/>
                    </a:solidFill>
                  </a:tcPr>
                </a:tc>
                <a:tc>
                  <a:txBody>
                    <a:bodyPr/>
                    <a:lstStyle/>
                    <a:p>
                      <a:pPr indent="0" lvl="0" marL="0" rtl="0" algn="ctr">
                        <a:spcBef>
                          <a:spcPts val="0"/>
                        </a:spcBef>
                        <a:spcAft>
                          <a:spcPts val="0"/>
                        </a:spcAft>
                        <a:buNone/>
                      </a:pPr>
                      <a:r>
                        <a:rPr b="1" lang="es" sz="1000">
                          <a:solidFill>
                            <a:schemeClr val="lt1"/>
                          </a:solidFill>
                          <a:latin typeface="Nunito"/>
                          <a:ea typeface="Nunito"/>
                          <a:cs typeface="Nunito"/>
                          <a:sym typeface="Nunito"/>
                        </a:rPr>
                        <a:t>2025/2026</a:t>
                      </a:r>
                      <a:endParaRPr b="1" sz="1000">
                        <a:solidFill>
                          <a:schemeClr val="lt1"/>
                        </a:solidFill>
                        <a:latin typeface="Nunito"/>
                        <a:ea typeface="Nunito"/>
                        <a:cs typeface="Nunito"/>
                        <a:sym typeface="Nunito"/>
                      </a:endParaRPr>
                    </a:p>
                    <a:p>
                      <a:pPr indent="0" lvl="0" marL="0" rtl="0" algn="ctr">
                        <a:spcBef>
                          <a:spcPts val="0"/>
                        </a:spcBef>
                        <a:spcAft>
                          <a:spcPts val="0"/>
                        </a:spcAft>
                        <a:buNone/>
                      </a:pPr>
                      <a:r>
                        <a:rPr b="1" i="1" lang="es" sz="1000">
                          <a:solidFill>
                            <a:schemeClr val="lt1"/>
                          </a:solidFill>
                          <a:latin typeface="Nunito"/>
                          <a:ea typeface="Nunito"/>
                          <a:cs typeface="Nunito"/>
                          <a:sym typeface="Nunito"/>
                        </a:rPr>
                        <a:t>Estimate</a:t>
                      </a:r>
                      <a:endParaRPr b="1" i="1" sz="1000">
                        <a:solidFill>
                          <a:schemeClr val="lt1"/>
                        </a:solidFill>
                        <a:latin typeface="Nunito"/>
                        <a:ea typeface="Nunito"/>
                        <a:cs typeface="Nunito"/>
                        <a:sym typeface="Nunito"/>
                      </a:endParaRPr>
                    </a:p>
                  </a:txBody>
                  <a:tcPr marT="91425" marB="91425" marR="91425" marL="91425">
                    <a:solidFill>
                      <a:srgbClr val="C7372F"/>
                    </a:solidFill>
                  </a:tcPr>
                </a:tc>
                <a:tc>
                  <a:txBody>
                    <a:bodyPr/>
                    <a:lstStyle/>
                    <a:p>
                      <a:pPr indent="0" lvl="0" marL="0" rtl="0" algn="ctr">
                        <a:spcBef>
                          <a:spcPts val="0"/>
                        </a:spcBef>
                        <a:spcAft>
                          <a:spcPts val="0"/>
                        </a:spcAft>
                        <a:buNone/>
                      </a:pPr>
                      <a:r>
                        <a:rPr b="1" lang="es" sz="1000">
                          <a:solidFill>
                            <a:schemeClr val="lt1"/>
                          </a:solidFill>
                          <a:latin typeface="Nunito"/>
                          <a:ea typeface="Nunito"/>
                          <a:cs typeface="Nunito"/>
                          <a:sym typeface="Nunito"/>
                        </a:rPr>
                        <a:t>Increase / </a:t>
                      </a:r>
                      <a:endParaRPr b="1" sz="1000">
                        <a:solidFill>
                          <a:schemeClr val="lt1"/>
                        </a:solidFill>
                        <a:latin typeface="Nunito"/>
                        <a:ea typeface="Nunito"/>
                        <a:cs typeface="Nunito"/>
                        <a:sym typeface="Nunito"/>
                      </a:endParaRPr>
                    </a:p>
                    <a:p>
                      <a:pPr indent="0" lvl="0" marL="0" rtl="0" algn="ctr">
                        <a:spcBef>
                          <a:spcPts val="0"/>
                        </a:spcBef>
                        <a:spcAft>
                          <a:spcPts val="0"/>
                        </a:spcAft>
                        <a:buNone/>
                      </a:pPr>
                      <a:r>
                        <a:rPr b="1" lang="es" sz="1000">
                          <a:solidFill>
                            <a:schemeClr val="lt1"/>
                          </a:solidFill>
                          <a:latin typeface="Nunito"/>
                          <a:ea typeface="Nunito"/>
                          <a:cs typeface="Nunito"/>
                          <a:sym typeface="Nunito"/>
                        </a:rPr>
                        <a:t>(Decrease)</a:t>
                      </a:r>
                      <a:endParaRPr b="1" sz="1000">
                        <a:solidFill>
                          <a:schemeClr val="lt1"/>
                        </a:solidFill>
                        <a:latin typeface="Nunito"/>
                        <a:ea typeface="Nunito"/>
                        <a:cs typeface="Nunito"/>
                        <a:sym typeface="Nunito"/>
                      </a:endParaRPr>
                    </a:p>
                  </a:txBody>
                  <a:tcPr marT="91425" marB="91425" marR="91425" marL="91425">
                    <a:solidFill>
                      <a:srgbClr val="C7372F"/>
                    </a:solidFill>
                  </a:tcPr>
                </a:tc>
              </a:tr>
              <a:tr h="321250">
                <a:tc>
                  <a:txBody>
                    <a:bodyPr/>
                    <a:lstStyle/>
                    <a:p>
                      <a:pPr indent="0" lvl="0" marL="0" rtl="0" algn="l">
                        <a:spcBef>
                          <a:spcPts val="0"/>
                        </a:spcBef>
                        <a:spcAft>
                          <a:spcPts val="0"/>
                        </a:spcAft>
                        <a:buNone/>
                      </a:pPr>
                      <a:r>
                        <a:rPr lang="es" sz="1000">
                          <a:solidFill>
                            <a:srgbClr val="595959"/>
                          </a:solidFill>
                          <a:latin typeface="Nunito"/>
                          <a:ea typeface="Nunito"/>
                          <a:cs typeface="Nunito"/>
                          <a:sym typeface="Nunito"/>
                        </a:rPr>
                        <a:t>Equipment </a:t>
                      </a:r>
                      <a:endParaRPr sz="1000">
                        <a:solidFill>
                          <a:srgbClr val="595959"/>
                        </a:solidFill>
                        <a:latin typeface="Nunito"/>
                        <a:ea typeface="Nunito"/>
                        <a:cs typeface="Nunito"/>
                        <a:sym typeface="Nunito"/>
                      </a:endParaRPr>
                    </a:p>
                  </a:txBody>
                  <a:tcPr marT="91425" marB="91425" marR="91425" marL="91425"/>
                </a:tc>
                <a:tc>
                  <a:txBody>
                    <a:bodyPr/>
                    <a:lstStyle/>
                    <a:p>
                      <a:pPr indent="0" lvl="0" marL="0" rtl="0" algn="r">
                        <a:spcBef>
                          <a:spcPts val="0"/>
                        </a:spcBef>
                        <a:spcAft>
                          <a:spcPts val="0"/>
                        </a:spcAft>
                        <a:buNone/>
                      </a:pPr>
                      <a:r>
                        <a:rPr lang="es"/>
                        <a:t>-</a:t>
                      </a:r>
                      <a:endParaRPr/>
                    </a:p>
                  </a:txBody>
                  <a:tcPr marT="91425" marB="91425" marR="91425" marL="91425"/>
                </a:tc>
                <a:tc>
                  <a:txBody>
                    <a:bodyPr/>
                    <a:lstStyle/>
                    <a:p>
                      <a:pPr indent="0" lvl="0" marL="0" rtl="0" algn="r">
                        <a:spcBef>
                          <a:spcPts val="0"/>
                        </a:spcBef>
                        <a:spcAft>
                          <a:spcPts val="0"/>
                        </a:spcAft>
                        <a:buNone/>
                      </a:pPr>
                      <a:r>
                        <a:rPr lang="es" sz="1000">
                          <a:solidFill>
                            <a:srgbClr val="595959"/>
                          </a:solidFill>
                          <a:latin typeface="Nunito"/>
                          <a:ea typeface="Nunito"/>
                          <a:cs typeface="Nunito"/>
                          <a:sym typeface="Nunito"/>
                        </a:rPr>
                        <a:t>$574</a:t>
                      </a:r>
                      <a:endParaRPr sz="1000">
                        <a:solidFill>
                          <a:srgbClr val="595959"/>
                        </a:solidFill>
                        <a:latin typeface="Nunito"/>
                        <a:ea typeface="Nunito"/>
                        <a:cs typeface="Nunito"/>
                        <a:sym typeface="Nunito"/>
                      </a:endParaRPr>
                    </a:p>
                  </a:txBody>
                  <a:tcPr marT="91425" marB="91425" marR="91425" marL="91425"/>
                </a:tc>
                <a:tc>
                  <a:txBody>
                    <a:bodyPr/>
                    <a:lstStyle/>
                    <a:p>
                      <a:pPr indent="0" lvl="0" marL="0" rtl="0" algn="r">
                        <a:spcBef>
                          <a:spcPts val="0"/>
                        </a:spcBef>
                        <a:spcAft>
                          <a:spcPts val="0"/>
                        </a:spcAft>
                        <a:buNone/>
                      </a:pPr>
                      <a:r>
                        <a:rPr lang="es" sz="1000">
                          <a:solidFill>
                            <a:srgbClr val="595959"/>
                          </a:solidFill>
                          <a:latin typeface="Nunito"/>
                          <a:ea typeface="Nunito"/>
                          <a:cs typeface="Nunito"/>
                          <a:sym typeface="Nunito"/>
                        </a:rPr>
                        <a:t>$574</a:t>
                      </a:r>
                      <a:endParaRPr sz="1000">
                        <a:solidFill>
                          <a:srgbClr val="595959"/>
                        </a:solidFill>
                        <a:latin typeface="Nunito"/>
                        <a:ea typeface="Nunito"/>
                        <a:cs typeface="Nunito"/>
                        <a:sym typeface="Nunito"/>
                      </a:endParaRPr>
                    </a:p>
                  </a:txBody>
                  <a:tcPr marT="91425" marB="91425" marR="91425" marL="91425"/>
                </a:tc>
              </a:tr>
              <a:tr h="321250">
                <a:tc>
                  <a:txBody>
                    <a:bodyPr/>
                    <a:lstStyle/>
                    <a:p>
                      <a:pPr indent="0" lvl="0" marL="0" rtl="0" algn="l">
                        <a:spcBef>
                          <a:spcPts val="0"/>
                        </a:spcBef>
                        <a:spcAft>
                          <a:spcPts val="0"/>
                        </a:spcAft>
                        <a:buNone/>
                      </a:pPr>
                      <a:r>
                        <a:rPr lang="es" sz="1000">
                          <a:solidFill>
                            <a:srgbClr val="595959"/>
                          </a:solidFill>
                          <a:latin typeface="Nunito"/>
                          <a:ea typeface="Nunito"/>
                          <a:cs typeface="Nunito"/>
                          <a:sym typeface="Nunito"/>
                        </a:rPr>
                        <a:t>Uniforms (jerseys)</a:t>
                      </a:r>
                      <a:endParaRPr sz="1000">
                        <a:solidFill>
                          <a:srgbClr val="595959"/>
                        </a:solidFill>
                        <a:latin typeface="Nunito"/>
                        <a:ea typeface="Nunito"/>
                        <a:cs typeface="Nunito"/>
                        <a:sym typeface="Nunito"/>
                      </a:endParaRPr>
                    </a:p>
                  </a:txBody>
                  <a:tcPr marT="91425" marB="91425" marR="91425" marL="91425"/>
                </a:tc>
                <a:tc>
                  <a:txBody>
                    <a:bodyPr/>
                    <a:lstStyle/>
                    <a:p>
                      <a:pPr indent="0" lvl="0" marL="0" rtl="0" algn="r">
                        <a:spcBef>
                          <a:spcPts val="0"/>
                        </a:spcBef>
                        <a:spcAft>
                          <a:spcPts val="0"/>
                        </a:spcAft>
                        <a:buNone/>
                      </a:pPr>
                      <a:r>
                        <a:rPr lang="es" sz="1000">
                          <a:solidFill>
                            <a:srgbClr val="595959"/>
                          </a:solidFill>
                          <a:latin typeface="Nunito"/>
                          <a:ea typeface="Nunito"/>
                          <a:cs typeface="Nunito"/>
                          <a:sym typeface="Nunito"/>
                        </a:rPr>
                        <a:t>$446</a:t>
                      </a:r>
                      <a:endParaRPr sz="1000">
                        <a:solidFill>
                          <a:srgbClr val="595959"/>
                        </a:solidFill>
                        <a:latin typeface="Nunito"/>
                        <a:ea typeface="Nunito"/>
                        <a:cs typeface="Nunito"/>
                        <a:sym typeface="Nunito"/>
                      </a:endParaRPr>
                    </a:p>
                  </a:txBody>
                  <a:tcPr marT="91425" marB="91425" marR="91425" marL="91425"/>
                </a:tc>
                <a:tc>
                  <a:txBody>
                    <a:bodyPr/>
                    <a:lstStyle/>
                    <a:p>
                      <a:pPr indent="0" lvl="0" marL="0" rtl="0" algn="r">
                        <a:spcBef>
                          <a:spcPts val="0"/>
                        </a:spcBef>
                        <a:spcAft>
                          <a:spcPts val="0"/>
                        </a:spcAft>
                        <a:buNone/>
                      </a:pPr>
                      <a:r>
                        <a:rPr lang="es" sz="1000">
                          <a:solidFill>
                            <a:srgbClr val="595959"/>
                          </a:solidFill>
                          <a:latin typeface="Nunito"/>
                          <a:ea typeface="Nunito"/>
                          <a:cs typeface="Nunito"/>
                          <a:sym typeface="Nunito"/>
                        </a:rPr>
                        <a:t>$1,408</a:t>
                      </a:r>
                      <a:endParaRPr sz="1000">
                        <a:solidFill>
                          <a:srgbClr val="595959"/>
                        </a:solidFill>
                        <a:latin typeface="Nunito"/>
                        <a:ea typeface="Nunito"/>
                        <a:cs typeface="Nunito"/>
                        <a:sym typeface="Nunito"/>
                      </a:endParaRPr>
                    </a:p>
                  </a:txBody>
                  <a:tcPr marT="91425" marB="91425" marR="91425" marL="91425"/>
                </a:tc>
                <a:tc>
                  <a:txBody>
                    <a:bodyPr/>
                    <a:lstStyle/>
                    <a:p>
                      <a:pPr indent="0" lvl="0" marL="0" rtl="0" algn="r">
                        <a:spcBef>
                          <a:spcPts val="0"/>
                        </a:spcBef>
                        <a:spcAft>
                          <a:spcPts val="0"/>
                        </a:spcAft>
                        <a:buNone/>
                      </a:pPr>
                      <a:r>
                        <a:rPr lang="es" sz="1000">
                          <a:solidFill>
                            <a:srgbClr val="595959"/>
                          </a:solidFill>
                          <a:latin typeface="Nunito"/>
                          <a:ea typeface="Nunito"/>
                          <a:cs typeface="Nunito"/>
                          <a:sym typeface="Nunito"/>
                        </a:rPr>
                        <a:t>$962</a:t>
                      </a:r>
                      <a:endParaRPr sz="1000">
                        <a:solidFill>
                          <a:srgbClr val="595959"/>
                        </a:solidFill>
                        <a:latin typeface="Nunito"/>
                        <a:ea typeface="Nunito"/>
                        <a:cs typeface="Nunito"/>
                        <a:sym typeface="Nunito"/>
                      </a:endParaRPr>
                    </a:p>
                  </a:txBody>
                  <a:tcPr marT="91425" marB="91425" marR="91425" marL="91425"/>
                </a:tc>
              </a:tr>
              <a:tr h="321250">
                <a:tc>
                  <a:txBody>
                    <a:bodyPr/>
                    <a:lstStyle/>
                    <a:p>
                      <a:pPr indent="0" lvl="0" marL="0" rtl="0" algn="l">
                        <a:spcBef>
                          <a:spcPts val="0"/>
                        </a:spcBef>
                        <a:spcAft>
                          <a:spcPts val="0"/>
                        </a:spcAft>
                        <a:buNone/>
                      </a:pPr>
                      <a:r>
                        <a:rPr lang="es" sz="1000">
                          <a:solidFill>
                            <a:srgbClr val="595959"/>
                          </a:solidFill>
                          <a:latin typeface="Nunito"/>
                          <a:ea typeface="Nunito"/>
                          <a:cs typeface="Nunito"/>
                          <a:sym typeface="Nunito"/>
                        </a:rPr>
                        <a:t>Officials (umpires)</a:t>
                      </a:r>
                      <a:endParaRPr sz="1000">
                        <a:solidFill>
                          <a:srgbClr val="595959"/>
                        </a:solidFill>
                        <a:latin typeface="Nunito"/>
                        <a:ea typeface="Nunito"/>
                        <a:cs typeface="Nunito"/>
                        <a:sym typeface="Nunito"/>
                      </a:endParaRPr>
                    </a:p>
                  </a:txBody>
                  <a:tcPr marT="91425" marB="91425" marR="91425" marL="91425"/>
                </a:tc>
                <a:tc>
                  <a:txBody>
                    <a:bodyPr/>
                    <a:lstStyle/>
                    <a:p>
                      <a:pPr indent="0" lvl="0" marL="0" rtl="0" algn="r">
                        <a:spcBef>
                          <a:spcPts val="0"/>
                        </a:spcBef>
                        <a:spcAft>
                          <a:spcPts val="0"/>
                        </a:spcAft>
                        <a:buNone/>
                      </a:pPr>
                      <a:r>
                        <a:rPr lang="es" sz="1000">
                          <a:solidFill>
                            <a:srgbClr val="595959"/>
                          </a:solidFill>
                          <a:latin typeface="Nunito"/>
                          <a:ea typeface="Nunito"/>
                          <a:cs typeface="Nunito"/>
                          <a:sym typeface="Nunito"/>
                        </a:rPr>
                        <a:t>$1,300</a:t>
                      </a:r>
                      <a:endParaRPr sz="1000">
                        <a:solidFill>
                          <a:srgbClr val="595959"/>
                        </a:solidFill>
                        <a:latin typeface="Nunito"/>
                        <a:ea typeface="Nunito"/>
                        <a:cs typeface="Nunito"/>
                        <a:sym typeface="Nunito"/>
                      </a:endParaRPr>
                    </a:p>
                  </a:txBody>
                  <a:tcPr marT="91425" marB="91425" marR="91425" marL="91425"/>
                </a:tc>
                <a:tc>
                  <a:txBody>
                    <a:bodyPr/>
                    <a:lstStyle/>
                    <a:p>
                      <a:pPr indent="0" lvl="0" marL="0" rtl="0" algn="r">
                        <a:spcBef>
                          <a:spcPts val="0"/>
                        </a:spcBef>
                        <a:spcAft>
                          <a:spcPts val="0"/>
                        </a:spcAft>
                        <a:buNone/>
                      </a:pPr>
                      <a:r>
                        <a:rPr lang="es" sz="1000">
                          <a:solidFill>
                            <a:srgbClr val="595959"/>
                          </a:solidFill>
                          <a:latin typeface="Nunito"/>
                          <a:ea typeface="Nunito"/>
                          <a:cs typeface="Nunito"/>
                          <a:sym typeface="Nunito"/>
                        </a:rPr>
                        <a:t>$2,300</a:t>
                      </a:r>
                      <a:endParaRPr sz="1000">
                        <a:solidFill>
                          <a:srgbClr val="595959"/>
                        </a:solidFill>
                        <a:latin typeface="Nunito"/>
                        <a:ea typeface="Nunito"/>
                        <a:cs typeface="Nunito"/>
                        <a:sym typeface="Nunito"/>
                      </a:endParaRPr>
                    </a:p>
                  </a:txBody>
                  <a:tcPr marT="91425" marB="91425" marR="91425" marL="91425"/>
                </a:tc>
                <a:tc>
                  <a:txBody>
                    <a:bodyPr/>
                    <a:lstStyle/>
                    <a:p>
                      <a:pPr indent="0" lvl="0" marL="0" rtl="0" algn="r">
                        <a:spcBef>
                          <a:spcPts val="0"/>
                        </a:spcBef>
                        <a:spcAft>
                          <a:spcPts val="0"/>
                        </a:spcAft>
                        <a:buNone/>
                      </a:pPr>
                      <a:r>
                        <a:rPr lang="es" sz="1000">
                          <a:solidFill>
                            <a:srgbClr val="595959"/>
                          </a:solidFill>
                          <a:latin typeface="Nunito"/>
                          <a:ea typeface="Nunito"/>
                          <a:cs typeface="Nunito"/>
                          <a:sym typeface="Nunito"/>
                        </a:rPr>
                        <a:t>$1,000</a:t>
                      </a:r>
                      <a:endParaRPr sz="1000">
                        <a:solidFill>
                          <a:srgbClr val="595959"/>
                        </a:solidFill>
                        <a:latin typeface="Nunito"/>
                        <a:ea typeface="Nunito"/>
                        <a:cs typeface="Nunito"/>
                        <a:sym typeface="Nunito"/>
                      </a:endParaRPr>
                    </a:p>
                  </a:txBody>
                  <a:tcPr marT="91425" marB="91425" marR="91425" marL="91425"/>
                </a:tc>
              </a:tr>
              <a:tr h="321250">
                <a:tc>
                  <a:txBody>
                    <a:bodyPr/>
                    <a:lstStyle/>
                    <a:p>
                      <a:pPr indent="0" lvl="0" marL="0" rtl="0" algn="l">
                        <a:spcBef>
                          <a:spcPts val="0"/>
                        </a:spcBef>
                        <a:spcAft>
                          <a:spcPts val="0"/>
                        </a:spcAft>
                        <a:buNone/>
                      </a:pPr>
                      <a:r>
                        <a:rPr lang="es" sz="1000">
                          <a:solidFill>
                            <a:srgbClr val="595959"/>
                          </a:solidFill>
                          <a:latin typeface="Nunito"/>
                          <a:ea typeface="Nunito"/>
                          <a:cs typeface="Nunito"/>
                          <a:sym typeface="Nunito"/>
                        </a:rPr>
                        <a:t>Travel</a:t>
                      </a:r>
                      <a:endParaRPr sz="1000">
                        <a:solidFill>
                          <a:srgbClr val="595959"/>
                        </a:solidFill>
                        <a:latin typeface="Nunito"/>
                        <a:ea typeface="Nunito"/>
                        <a:cs typeface="Nunito"/>
                        <a:sym typeface="Nunito"/>
                      </a:endParaRPr>
                    </a:p>
                  </a:txBody>
                  <a:tcPr marT="91425" marB="91425" marR="91425" marL="91425"/>
                </a:tc>
                <a:tc>
                  <a:txBody>
                    <a:bodyPr/>
                    <a:lstStyle/>
                    <a:p>
                      <a:pPr indent="0" lvl="0" marL="0" rtl="0" algn="r">
                        <a:spcBef>
                          <a:spcPts val="0"/>
                        </a:spcBef>
                        <a:spcAft>
                          <a:spcPts val="0"/>
                        </a:spcAft>
                        <a:buNone/>
                      </a:pPr>
                      <a:r>
                        <a:rPr lang="es" sz="1000">
                          <a:solidFill>
                            <a:srgbClr val="595959"/>
                          </a:solidFill>
                          <a:latin typeface="Nunito"/>
                          <a:ea typeface="Nunito"/>
                          <a:cs typeface="Nunito"/>
                          <a:sym typeface="Nunito"/>
                        </a:rPr>
                        <a:t>$5,590</a:t>
                      </a:r>
                      <a:endParaRPr sz="1000">
                        <a:solidFill>
                          <a:srgbClr val="595959"/>
                        </a:solidFill>
                        <a:latin typeface="Nunito"/>
                        <a:ea typeface="Nunito"/>
                        <a:cs typeface="Nunito"/>
                        <a:sym typeface="Nunito"/>
                      </a:endParaRPr>
                    </a:p>
                  </a:txBody>
                  <a:tcPr marT="91425" marB="91425" marR="91425" marL="91425"/>
                </a:tc>
                <a:tc>
                  <a:txBody>
                    <a:bodyPr/>
                    <a:lstStyle/>
                    <a:p>
                      <a:pPr indent="0" lvl="0" marL="0" rtl="0" algn="r">
                        <a:spcBef>
                          <a:spcPts val="0"/>
                        </a:spcBef>
                        <a:spcAft>
                          <a:spcPts val="0"/>
                        </a:spcAft>
                        <a:buNone/>
                      </a:pPr>
                      <a:r>
                        <a:rPr lang="es" sz="1000">
                          <a:solidFill>
                            <a:srgbClr val="595959"/>
                          </a:solidFill>
                          <a:latin typeface="Nunito"/>
                          <a:ea typeface="Nunito"/>
                          <a:cs typeface="Nunito"/>
                          <a:sym typeface="Nunito"/>
                        </a:rPr>
                        <a:t>$5,900</a:t>
                      </a:r>
                      <a:endParaRPr sz="1000">
                        <a:solidFill>
                          <a:srgbClr val="595959"/>
                        </a:solidFill>
                        <a:latin typeface="Nunito"/>
                        <a:ea typeface="Nunito"/>
                        <a:cs typeface="Nunito"/>
                        <a:sym typeface="Nunito"/>
                      </a:endParaRPr>
                    </a:p>
                  </a:txBody>
                  <a:tcPr marT="91425" marB="91425" marR="91425" marL="91425"/>
                </a:tc>
                <a:tc>
                  <a:txBody>
                    <a:bodyPr/>
                    <a:lstStyle/>
                    <a:p>
                      <a:pPr indent="0" lvl="0" marL="0" rtl="0" algn="r">
                        <a:spcBef>
                          <a:spcPts val="0"/>
                        </a:spcBef>
                        <a:spcAft>
                          <a:spcPts val="0"/>
                        </a:spcAft>
                        <a:buNone/>
                      </a:pPr>
                      <a:r>
                        <a:rPr lang="es" sz="1000">
                          <a:solidFill>
                            <a:srgbClr val="595959"/>
                          </a:solidFill>
                          <a:latin typeface="Nunito"/>
                          <a:ea typeface="Nunito"/>
                          <a:cs typeface="Nunito"/>
                          <a:sym typeface="Nunito"/>
                        </a:rPr>
                        <a:t>$310</a:t>
                      </a:r>
                      <a:endParaRPr sz="1000">
                        <a:solidFill>
                          <a:srgbClr val="595959"/>
                        </a:solidFill>
                        <a:latin typeface="Nunito"/>
                        <a:ea typeface="Nunito"/>
                        <a:cs typeface="Nunito"/>
                        <a:sym typeface="Nunito"/>
                      </a:endParaRPr>
                    </a:p>
                  </a:txBody>
                  <a:tcPr marT="91425" marB="91425" marR="91425" marL="91425"/>
                </a:tc>
              </a:tr>
              <a:tr h="321250">
                <a:tc>
                  <a:txBody>
                    <a:bodyPr/>
                    <a:lstStyle/>
                    <a:p>
                      <a:pPr indent="0" lvl="0" marL="0" rtl="0" algn="l">
                        <a:spcBef>
                          <a:spcPts val="0"/>
                        </a:spcBef>
                        <a:spcAft>
                          <a:spcPts val="0"/>
                        </a:spcAft>
                        <a:buNone/>
                      </a:pPr>
                      <a:r>
                        <a:rPr lang="es" sz="1000">
                          <a:solidFill>
                            <a:srgbClr val="595959"/>
                          </a:solidFill>
                          <a:latin typeface="Nunito"/>
                          <a:ea typeface="Nunito"/>
                          <a:cs typeface="Nunito"/>
                          <a:sym typeface="Nunito"/>
                        </a:rPr>
                        <a:t>Fees</a:t>
                      </a:r>
                      <a:endParaRPr sz="1000">
                        <a:solidFill>
                          <a:srgbClr val="595959"/>
                        </a:solidFill>
                        <a:latin typeface="Nunito"/>
                        <a:ea typeface="Nunito"/>
                        <a:cs typeface="Nunito"/>
                        <a:sym typeface="Nunito"/>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r">
                        <a:spcBef>
                          <a:spcPts val="0"/>
                        </a:spcBef>
                        <a:spcAft>
                          <a:spcPts val="0"/>
                        </a:spcAft>
                        <a:buNone/>
                      </a:pPr>
                      <a:r>
                        <a:rPr lang="es" sz="1000">
                          <a:solidFill>
                            <a:srgbClr val="595959"/>
                          </a:solidFill>
                          <a:latin typeface="Nunito"/>
                          <a:ea typeface="Nunito"/>
                          <a:cs typeface="Nunito"/>
                          <a:sym typeface="Nunito"/>
                        </a:rPr>
                        <a:t>$2,210</a:t>
                      </a:r>
                      <a:endParaRPr sz="1000">
                        <a:solidFill>
                          <a:srgbClr val="595959"/>
                        </a:solidFill>
                        <a:latin typeface="Nunito"/>
                        <a:ea typeface="Nunito"/>
                        <a:cs typeface="Nunito"/>
                        <a:sym typeface="Nunito"/>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r">
                        <a:spcBef>
                          <a:spcPts val="0"/>
                        </a:spcBef>
                        <a:spcAft>
                          <a:spcPts val="0"/>
                        </a:spcAft>
                        <a:buNone/>
                      </a:pPr>
                      <a:r>
                        <a:rPr lang="es" sz="1000">
                          <a:solidFill>
                            <a:srgbClr val="595959"/>
                          </a:solidFill>
                          <a:latin typeface="Nunito"/>
                          <a:ea typeface="Nunito"/>
                          <a:cs typeface="Nunito"/>
                          <a:sym typeface="Nunito"/>
                        </a:rPr>
                        <a:t>$2,210</a:t>
                      </a:r>
                      <a:endParaRPr sz="1000">
                        <a:solidFill>
                          <a:srgbClr val="595959"/>
                        </a:solidFill>
                        <a:latin typeface="Nunito"/>
                        <a:ea typeface="Nunito"/>
                        <a:cs typeface="Nunito"/>
                        <a:sym typeface="Nunito"/>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r">
                        <a:spcBef>
                          <a:spcPts val="0"/>
                        </a:spcBef>
                        <a:spcAft>
                          <a:spcPts val="0"/>
                        </a:spcAft>
                        <a:buNone/>
                      </a:pPr>
                      <a:r>
                        <a:rPr lang="es" sz="1000">
                          <a:solidFill>
                            <a:srgbClr val="595959"/>
                          </a:solidFill>
                          <a:latin typeface="Nunito"/>
                          <a:ea typeface="Nunito"/>
                          <a:cs typeface="Nunito"/>
                          <a:sym typeface="Nunito"/>
                        </a:rPr>
                        <a:t>-</a:t>
                      </a:r>
                      <a:endParaRPr sz="1000">
                        <a:solidFill>
                          <a:srgbClr val="595959"/>
                        </a:solidFill>
                        <a:latin typeface="Nunito"/>
                        <a:ea typeface="Nunito"/>
                        <a:cs typeface="Nunito"/>
                        <a:sym typeface="Nunito"/>
                      </a:endParaRPr>
                    </a:p>
                  </a:txBody>
                  <a:tcPr marT="91425" marB="91425" marR="91425" marL="91425">
                    <a:lnB cap="flat" cmpd="sng" w="9525">
                      <a:solidFill>
                        <a:srgbClr val="9E9E9E"/>
                      </a:solidFill>
                      <a:prstDash val="solid"/>
                      <a:round/>
                      <a:headEnd len="sm" w="sm" type="none"/>
                      <a:tailEnd len="sm" w="sm" type="none"/>
                    </a:lnB>
                  </a:tcPr>
                </a:tc>
              </a:tr>
              <a:tr h="321250">
                <a:tc>
                  <a:txBody>
                    <a:bodyPr/>
                    <a:lstStyle/>
                    <a:p>
                      <a:pPr indent="0" lvl="0" marL="0" rtl="0" algn="l">
                        <a:spcBef>
                          <a:spcPts val="0"/>
                        </a:spcBef>
                        <a:spcAft>
                          <a:spcPts val="0"/>
                        </a:spcAft>
                        <a:buNone/>
                      </a:pPr>
                      <a:r>
                        <a:rPr lang="es" sz="1000">
                          <a:solidFill>
                            <a:srgbClr val="595959"/>
                          </a:solidFill>
                          <a:latin typeface="Nunito"/>
                          <a:ea typeface="Nunito"/>
                          <a:cs typeface="Nunito"/>
                          <a:sym typeface="Nunito"/>
                        </a:rPr>
                        <a:t>Facility rentals</a:t>
                      </a:r>
                      <a:endParaRPr sz="1000">
                        <a:solidFill>
                          <a:srgbClr val="595959"/>
                        </a:solidFill>
                        <a:latin typeface="Nunito"/>
                        <a:ea typeface="Nunito"/>
                        <a:cs typeface="Nunito"/>
                        <a:sym typeface="Nuni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r">
                        <a:spcBef>
                          <a:spcPts val="0"/>
                        </a:spcBef>
                        <a:spcAft>
                          <a:spcPts val="0"/>
                        </a:spcAft>
                        <a:buNone/>
                      </a:pPr>
                      <a:r>
                        <a:rPr lang="es" sz="1000">
                          <a:solidFill>
                            <a:srgbClr val="595959"/>
                          </a:solidFill>
                          <a:latin typeface="Nunito"/>
                          <a:ea typeface="Nunito"/>
                          <a:cs typeface="Nunito"/>
                          <a:sym typeface="Nunito"/>
                        </a:rPr>
                        <a:t>-</a:t>
                      </a:r>
                      <a:endParaRPr sz="1000">
                        <a:solidFill>
                          <a:srgbClr val="595959"/>
                        </a:solidFill>
                        <a:latin typeface="Nunito"/>
                        <a:ea typeface="Nunito"/>
                        <a:cs typeface="Nunito"/>
                        <a:sym typeface="Nuni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r">
                        <a:spcBef>
                          <a:spcPts val="0"/>
                        </a:spcBef>
                        <a:spcAft>
                          <a:spcPts val="0"/>
                        </a:spcAft>
                        <a:buNone/>
                      </a:pPr>
                      <a:r>
                        <a:rPr lang="es" sz="1000">
                          <a:solidFill>
                            <a:srgbClr val="595959"/>
                          </a:solidFill>
                          <a:latin typeface="Nunito"/>
                          <a:ea typeface="Nunito"/>
                          <a:cs typeface="Nunito"/>
                          <a:sym typeface="Nunito"/>
                        </a:rPr>
                        <a:t>-</a:t>
                      </a:r>
                      <a:endParaRPr sz="1000">
                        <a:solidFill>
                          <a:srgbClr val="595959"/>
                        </a:solidFill>
                        <a:latin typeface="Nunito"/>
                        <a:ea typeface="Nunito"/>
                        <a:cs typeface="Nunito"/>
                        <a:sym typeface="Nuni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r">
                        <a:spcBef>
                          <a:spcPts val="0"/>
                        </a:spcBef>
                        <a:spcAft>
                          <a:spcPts val="0"/>
                        </a:spcAft>
                        <a:buNone/>
                      </a:pPr>
                      <a:r>
                        <a:rPr lang="es" sz="1000">
                          <a:solidFill>
                            <a:srgbClr val="595959"/>
                          </a:solidFill>
                          <a:latin typeface="Nunito"/>
                          <a:ea typeface="Nunito"/>
                          <a:cs typeface="Nunito"/>
                          <a:sym typeface="Nunito"/>
                        </a:rPr>
                        <a:t>-</a:t>
                      </a:r>
                      <a:endParaRPr sz="1000">
                        <a:solidFill>
                          <a:srgbClr val="595959"/>
                        </a:solidFill>
                        <a:latin typeface="Nunito"/>
                        <a:ea typeface="Nunito"/>
                        <a:cs typeface="Nunito"/>
                        <a:sym typeface="Nuni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21250">
                <a:tc>
                  <a:txBody>
                    <a:bodyPr/>
                    <a:lstStyle/>
                    <a:p>
                      <a:pPr indent="0" lvl="0" marL="0" rtl="0" algn="l">
                        <a:spcBef>
                          <a:spcPts val="0"/>
                        </a:spcBef>
                        <a:spcAft>
                          <a:spcPts val="0"/>
                        </a:spcAft>
                        <a:buNone/>
                      </a:pPr>
                      <a:r>
                        <a:rPr lang="es" sz="1000">
                          <a:solidFill>
                            <a:srgbClr val="595959"/>
                          </a:solidFill>
                          <a:latin typeface="Nunito"/>
                          <a:ea typeface="Nunito"/>
                          <a:cs typeface="Nunito"/>
                          <a:sym typeface="Nunito"/>
                        </a:rPr>
                        <a:t>Other</a:t>
                      </a:r>
                      <a:endParaRPr sz="1000">
                        <a:solidFill>
                          <a:srgbClr val="595959"/>
                        </a:solidFill>
                        <a:latin typeface="Nunito"/>
                        <a:ea typeface="Nunito"/>
                        <a:cs typeface="Nunito"/>
                        <a:sym typeface="Nunito"/>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r">
                        <a:spcBef>
                          <a:spcPts val="0"/>
                        </a:spcBef>
                        <a:spcAft>
                          <a:spcPts val="0"/>
                        </a:spcAft>
                        <a:buNone/>
                      </a:pPr>
                      <a:r>
                        <a:rPr lang="es" sz="1000">
                          <a:solidFill>
                            <a:srgbClr val="595959"/>
                          </a:solidFill>
                          <a:latin typeface="Nunito"/>
                          <a:ea typeface="Nunito"/>
                          <a:cs typeface="Nunito"/>
                          <a:sym typeface="Nunito"/>
                        </a:rPr>
                        <a:t>$304</a:t>
                      </a:r>
                      <a:endParaRPr sz="1000">
                        <a:solidFill>
                          <a:srgbClr val="595959"/>
                        </a:solidFill>
                        <a:latin typeface="Nunito"/>
                        <a:ea typeface="Nunito"/>
                        <a:cs typeface="Nunito"/>
                        <a:sym typeface="Nunito"/>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r">
                        <a:spcBef>
                          <a:spcPts val="0"/>
                        </a:spcBef>
                        <a:spcAft>
                          <a:spcPts val="0"/>
                        </a:spcAft>
                        <a:buNone/>
                      </a:pPr>
                      <a:r>
                        <a:rPr lang="es" sz="1000">
                          <a:solidFill>
                            <a:srgbClr val="595959"/>
                          </a:solidFill>
                          <a:latin typeface="Nunito"/>
                          <a:ea typeface="Nunito"/>
                          <a:cs typeface="Nunito"/>
                          <a:sym typeface="Nunito"/>
                        </a:rPr>
                        <a:t>-</a:t>
                      </a:r>
                      <a:endParaRPr sz="1000">
                        <a:solidFill>
                          <a:srgbClr val="595959"/>
                        </a:solidFill>
                        <a:latin typeface="Nunito"/>
                        <a:ea typeface="Nunito"/>
                        <a:cs typeface="Nunito"/>
                        <a:sym typeface="Nunito"/>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r">
                        <a:spcBef>
                          <a:spcPts val="0"/>
                        </a:spcBef>
                        <a:spcAft>
                          <a:spcPts val="0"/>
                        </a:spcAft>
                        <a:buNone/>
                      </a:pPr>
                      <a:r>
                        <a:rPr lang="es" sz="1000">
                          <a:solidFill>
                            <a:srgbClr val="595959"/>
                          </a:solidFill>
                          <a:latin typeface="Nunito"/>
                          <a:ea typeface="Nunito"/>
                          <a:cs typeface="Nunito"/>
                          <a:sym typeface="Nunito"/>
                        </a:rPr>
                        <a:t>($304)</a:t>
                      </a:r>
                      <a:endParaRPr sz="1000">
                        <a:solidFill>
                          <a:srgbClr val="595959"/>
                        </a:solidFill>
                        <a:latin typeface="Nunito"/>
                        <a:ea typeface="Nunito"/>
                        <a:cs typeface="Nunito"/>
                        <a:sym typeface="Nunito"/>
                      </a:endParaRPr>
                    </a:p>
                  </a:txBody>
                  <a:tcPr marT="91425" marB="91425" marR="91425" marL="91425">
                    <a:lnT cap="flat" cmpd="sng" w="9525">
                      <a:solidFill>
                        <a:srgbClr val="9E9E9E"/>
                      </a:solidFill>
                      <a:prstDash val="solid"/>
                      <a:round/>
                      <a:headEnd len="sm" w="sm" type="none"/>
                      <a:tailEnd len="sm" w="sm" type="none"/>
                    </a:lnT>
                  </a:tcPr>
                </a:tc>
              </a:tr>
              <a:tr h="321250">
                <a:tc>
                  <a:txBody>
                    <a:bodyPr/>
                    <a:lstStyle/>
                    <a:p>
                      <a:pPr indent="0" lvl="0" marL="457200" rtl="0" algn="l">
                        <a:spcBef>
                          <a:spcPts val="0"/>
                        </a:spcBef>
                        <a:spcAft>
                          <a:spcPts val="0"/>
                        </a:spcAft>
                        <a:buNone/>
                      </a:pPr>
                      <a:r>
                        <a:rPr b="1" i="1" lang="es" sz="1000">
                          <a:solidFill>
                            <a:srgbClr val="595959"/>
                          </a:solidFill>
                          <a:latin typeface="Nunito"/>
                          <a:ea typeface="Nunito"/>
                          <a:cs typeface="Nunito"/>
                          <a:sym typeface="Nunito"/>
                        </a:rPr>
                        <a:t>Expressed</a:t>
                      </a:r>
                      <a:endParaRPr b="1" i="1" sz="1000">
                        <a:solidFill>
                          <a:srgbClr val="595959"/>
                        </a:solidFill>
                        <a:latin typeface="Nunito"/>
                        <a:ea typeface="Nunito"/>
                        <a:cs typeface="Nunito"/>
                        <a:sym typeface="Nunito"/>
                      </a:endParaRPr>
                    </a:p>
                  </a:txBody>
                  <a:tcPr marT="91425" marB="91425" marR="91425" marL="91425"/>
                </a:tc>
                <a:tc>
                  <a:txBody>
                    <a:bodyPr/>
                    <a:lstStyle/>
                    <a:p>
                      <a:pPr indent="0" lvl="0" marL="0" rtl="0" algn="r">
                        <a:spcBef>
                          <a:spcPts val="0"/>
                        </a:spcBef>
                        <a:spcAft>
                          <a:spcPts val="0"/>
                        </a:spcAft>
                        <a:buNone/>
                      </a:pPr>
                      <a:r>
                        <a:rPr b="1" lang="es" sz="1000">
                          <a:solidFill>
                            <a:srgbClr val="595959"/>
                          </a:solidFill>
                          <a:latin typeface="Nunito"/>
                          <a:ea typeface="Nunito"/>
                          <a:cs typeface="Nunito"/>
                          <a:sym typeface="Nunito"/>
                        </a:rPr>
                        <a:t>$9,850</a:t>
                      </a:r>
                      <a:endParaRPr b="1" sz="1000">
                        <a:solidFill>
                          <a:srgbClr val="595959"/>
                        </a:solidFill>
                        <a:latin typeface="Nunito"/>
                        <a:ea typeface="Nunito"/>
                        <a:cs typeface="Nunito"/>
                        <a:sym typeface="Nunito"/>
                      </a:endParaRPr>
                    </a:p>
                  </a:txBody>
                  <a:tcPr marT="91425" marB="91425" marR="91425" marL="91425"/>
                </a:tc>
                <a:tc>
                  <a:txBody>
                    <a:bodyPr/>
                    <a:lstStyle/>
                    <a:p>
                      <a:pPr indent="0" lvl="0" marL="0" rtl="0" algn="r">
                        <a:spcBef>
                          <a:spcPts val="0"/>
                        </a:spcBef>
                        <a:spcAft>
                          <a:spcPts val="0"/>
                        </a:spcAft>
                        <a:buNone/>
                      </a:pPr>
                      <a:r>
                        <a:rPr b="1" lang="es" sz="1000">
                          <a:solidFill>
                            <a:srgbClr val="595959"/>
                          </a:solidFill>
                          <a:latin typeface="Nunito"/>
                          <a:ea typeface="Nunito"/>
                          <a:cs typeface="Nunito"/>
                          <a:sym typeface="Nunito"/>
                        </a:rPr>
                        <a:t>$12,392</a:t>
                      </a:r>
                      <a:endParaRPr b="1" sz="1000">
                        <a:solidFill>
                          <a:srgbClr val="595959"/>
                        </a:solidFill>
                        <a:latin typeface="Nunito"/>
                        <a:ea typeface="Nunito"/>
                        <a:cs typeface="Nunito"/>
                        <a:sym typeface="Nunito"/>
                      </a:endParaRPr>
                    </a:p>
                  </a:txBody>
                  <a:tcPr marT="91425" marB="91425" marR="91425" marL="91425"/>
                </a:tc>
                <a:tc>
                  <a:txBody>
                    <a:bodyPr/>
                    <a:lstStyle/>
                    <a:p>
                      <a:pPr indent="0" lvl="0" marL="0" rtl="0" algn="r">
                        <a:spcBef>
                          <a:spcPts val="0"/>
                        </a:spcBef>
                        <a:spcAft>
                          <a:spcPts val="0"/>
                        </a:spcAft>
                        <a:buNone/>
                      </a:pPr>
                      <a:r>
                        <a:rPr b="1" lang="es" sz="1000">
                          <a:solidFill>
                            <a:srgbClr val="595959"/>
                          </a:solidFill>
                          <a:latin typeface="Nunito"/>
                          <a:ea typeface="Nunito"/>
                          <a:cs typeface="Nunito"/>
                          <a:sym typeface="Nunito"/>
                        </a:rPr>
                        <a:t>$2,542</a:t>
                      </a:r>
                      <a:endParaRPr b="1" sz="1000">
                        <a:solidFill>
                          <a:srgbClr val="595959"/>
                        </a:solidFill>
                        <a:latin typeface="Nunito"/>
                        <a:ea typeface="Nunito"/>
                        <a:cs typeface="Nunito"/>
                        <a:sym typeface="Nunito"/>
                      </a:endParaRPr>
                    </a:p>
                  </a:txBody>
                  <a:tcPr marT="91425" marB="91425" marR="91425" marL="91425"/>
                </a:tc>
              </a:tr>
              <a:tr h="321250">
                <a:tc>
                  <a:txBody>
                    <a:bodyPr/>
                    <a:lstStyle/>
                    <a:p>
                      <a:pPr indent="0" lvl="0" marL="0" rtl="0" algn="l">
                        <a:spcBef>
                          <a:spcPts val="0"/>
                        </a:spcBef>
                        <a:spcAft>
                          <a:spcPts val="0"/>
                        </a:spcAft>
                        <a:buNone/>
                      </a:pPr>
                      <a:r>
                        <a:rPr lang="es" sz="1000">
                          <a:solidFill>
                            <a:srgbClr val="595959"/>
                          </a:solidFill>
                          <a:latin typeface="Nunito"/>
                          <a:ea typeface="Nunito"/>
                          <a:cs typeface="Nunito"/>
                          <a:sym typeface="Nunito"/>
                        </a:rPr>
                        <a:t>Uniforms</a:t>
                      </a:r>
                      <a:r>
                        <a:rPr lang="es" sz="1000">
                          <a:solidFill>
                            <a:srgbClr val="595959"/>
                          </a:solidFill>
                          <a:latin typeface="Nunito"/>
                          <a:ea typeface="Nunito"/>
                          <a:cs typeface="Nunito"/>
                          <a:sym typeface="Nunito"/>
                        </a:rPr>
                        <a:t> (hats)</a:t>
                      </a:r>
                      <a:endParaRPr sz="1000">
                        <a:solidFill>
                          <a:srgbClr val="595959"/>
                        </a:solidFill>
                        <a:latin typeface="Nunito"/>
                        <a:ea typeface="Nunito"/>
                        <a:cs typeface="Nunito"/>
                        <a:sym typeface="Nunito"/>
                      </a:endParaRPr>
                    </a:p>
                  </a:txBody>
                  <a:tcPr marT="91425" marB="91425" marR="91425" marL="91425"/>
                </a:tc>
                <a:tc>
                  <a:txBody>
                    <a:bodyPr/>
                    <a:lstStyle/>
                    <a:p>
                      <a:pPr indent="0" lvl="0" marL="0" rtl="0" algn="r">
                        <a:spcBef>
                          <a:spcPts val="0"/>
                        </a:spcBef>
                        <a:spcAft>
                          <a:spcPts val="0"/>
                        </a:spcAft>
                        <a:buNone/>
                      </a:pPr>
                      <a:r>
                        <a:rPr lang="es" sz="1000">
                          <a:solidFill>
                            <a:srgbClr val="595959"/>
                          </a:solidFill>
                          <a:latin typeface="Nunito"/>
                          <a:ea typeface="Nunito"/>
                          <a:cs typeface="Nunito"/>
                          <a:sym typeface="Nunito"/>
                        </a:rPr>
                        <a:t>$611</a:t>
                      </a:r>
                      <a:endParaRPr sz="1000">
                        <a:solidFill>
                          <a:srgbClr val="595959"/>
                        </a:solidFill>
                        <a:latin typeface="Nunito"/>
                        <a:ea typeface="Nunito"/>
                        <a:cs typeface="Nunito"/>
                        <a:sym typeface="Nunito"/>
                      </a:endParaRPr>
                    </a:p>
                  </a:txBody>
                  <a:tcPr marT="91425" marB="91425" marR="91425" marL="91425"/>
                </a:tc>
                <a:tc>
                  <a:txBody>
                    <a:bodyPr/>
                    <a:lstStyle/>
                    <a:p>
                      <a:pPr indent="0" lvl="0" marL="0" rtl="0" algn="r">
                        <a:spcBef>
                          <a:spcPts val="0"/>
                        </a:spcBef>
                        <a:spcAft>
                          <a:spcPts val="0"/>
                        </a:spcAft>
                        <a:buNone/>
                      </a:pPr>
                      <a:r>
                        <a:rPr lang="es" sz="1000">
                          <a:solidFill>
                            <a:srgbClr val="595959"/>
                          </a:solidFill>
                          <a:latin typeface="Nunito"/>
                          <a:ea typeface="Nunito"/>
                          <a:cs typeface="Nunito"/>
                          <a:sym typeface="Nunito"/>
                        </a:rPr>
                        <a:t>$594</a:t>
                      </a:r>
                      <a:endParaRPr sz="1000">
                        <a:solidFill>
                          <a:srgbClr val="595959"/>
                        </a:solidFill>
                        <a:latin typeface="Nunito"/>
                        <a:ea typeface="Nunito"/>
                        <a:cs typeface="Nunito"/>
                        <a:sym typeface="Nunito"/>
                      </a:endParaRPr>
                    </a:p>
                  </a:txBody>
                  <a:tcPr marT="91425" marB="91425" marR="91425" marL="91425"/>
                </a:tc>
                <a:tc>
                  <a:txBody>
                    <a:bodyPr/>
                    <a:lstStyle/>
                    <a:p>
                      <a:pPr indent="0" lvl="0" marL="0" rtl="0" algn="r">
                        <a:spcBef>
                          <a:spcPts val="0"/>
                        </a:spcBef>
                        <a:spcAft>
                          <a:spcPts val="0"/>
                        </a:spcAft>
                        <a:buNone/>
                      </a:pPr>
                      <a:r>
                        <a:rPr b="1" lang="es" sz="1000">
                          <a:solidFill>
                            <a:srgbClr val="595959"/>
                          </a:solidFill>
                          <a:latin typeface="Nunito"/>
                          <a:ea typeface="Nunito"/>
                          <a:cs typeface="Nunito"/>
                          <a:sym typeface="Nunito"/>
                        </a:rPr>
                        <a:t>($17)</a:t>
                      </a:r>
                      <a:endParaRPr b="1" sz="1000">
                        <a:solidFill>
                          <a:srgbClr val="595959"/>
                        </a:solidFill>
                        <a:latin typeface="Nunito"/>
                        <a:ea typeface="Nunito"/>
                        <a:cs typeface="Nunito"/>
                        <a:sym typeface="Nunito"/>
                      </a:endParaRPr>
                    </a:p>
                  </a:txBody>
                  <a:tcPr marT="91425" marB="91425" marR="91425" marL="91425"/>
                </a:tc>
              </a:tr>
              <a:tr h="321250">
                <a:tc>
                  <a:txBody>
                    <a:bodyPr/>
                    <a:lstStyle/>
                    <a:p>
                      <a:pPr indent="0" lvl="0" marL="457200" rtl="0" algn="l">
                        <a:spcBef>
                          <a:spcPts val="0"/>
                        </a:spcBef>
                        <a:spcAft>
                          <a:spcPts val="0"/>
                        </a:spcAft>
                        <a:buNone/>
                      </a:pPr>
                      <a:r>
                        <a:rPr b="1" i="1" lang="es" sz="1000">
                          <a:solidFill>
                            <a:srgbClr val="595959"/>
                          </a:solidFill>
                          <a:latin typeface="Nunito"/>
                          <a:ea typeface="Nunito"/>
                          <a:cs typeface="Nunito"/>
                          <a:sym typeface="Nunito"/>
                        </a:rPr>
                        <a:t>Non-expressed</a:t>
                      </a:r>
                      <a:endParaRPr b="1" i="1" sz="1000">
                        <a:solidFill>
                          <a:srgbClr val="595959"/>
                        </a:solidFill>
                        <a:latin typeface="Nunito"/>
                        <a:ea typeface="Nunito"/>
                        <a:cs typeface="Nunito"/>
                        <a:sym typeface="Nunito"/>
                      </a:endParaRPr>
                    </a:p>
                  </a:txBody>
                  <a:tcPr marT="91425" marB="91425" marR="91425" marL="91425"/>
                </a:tc>
                <a:tc>
                  <a:txBody>
                    <a:bodyPr/>
                    <a:lstStyle/>
                    <a:p>
                      <a:pPr indent="0" lvl="0" marL="0" rtl="0" algn="r">
                        <a:spcBef>
                          <a:spcPts val="0"/>
                        </a:spcBef>
                        <a:spcAft>
                          <a:spcPts val="0"/>
                        </a:spcAft>
                        <a:buNone/>
                      </a:pPr>
                      <a:r>
                        <a:rPr b="1" lang="es" sz="1000">
                          <a:solidFill>
                            <a:srgbClr val="595959"/>
                          </a:solidFill>
                          <a:latin typeface="Nunito"/>
                          <a:ea typeface="Nunito"/>
                          <a:cs typeface="Nunito"/>
                          <a:sym typeface="Nunito"/>
                        </a:rPr>
                        <a:t>$611</a:t>
                      </a:r>
                      <a:endParaRPr b="1" sz="1000">
                        <a:solidFill>
                          <a:srgbClr val="595959"/>
                        </a:solidFill>
                        <a:latin typeface="Nunito"/>
                        <a:ea typeface="Nunito"/>
                        <a:cs typeface="Nunito"/>
                        <a:sym typeface="Nunito"/>
                      </a:endParaRPr>
                    </a:p>
                  </a:txBody>
                  <a:tcPr marT="91425" marB="91425" marR="91425" marL="91425"/>
                </a:tc>
                <a:tc>
                  <a:txBody>
                    <a:bodyPr/>
                    <a:lstStyle/>
                    <a:p>
                      <a:pPr indent="0" lvl="0" marL="0" rtl="0" algn="r">
                        <a:spcBef>
                          <a:spcPts val="0"/>
                        </a:spcBef>
                        <a:spcAft>
                          <a:spcPts val="0"/>
                        </a:spcAft>
                        <a:buNone/>
                      </a:pPr>
                      <a:r>
                        <a:rPr b="1" lang="es" sz="1000">
                          <a:solidFill>
                            <a:srgbClr val="595959"/>
                          </a:solidFill>
                          <a:latin typeface="Nunito"/>
                          <a:ea typeface="Nunito"/>
                          <a:cs typeface="Nunito"/>
                          <a:sym typeface="Nunito"/>
                        </a:rPr>
                        <a:t>$594</a:t>
                      </a:r>
                      <a:endParaRPr b="1" sz="1000">
                        <a:solidFill>
                          <a:srgbClr val="595959"/>
                        </a:solidFill>
                        <a:latin typeface="Nunito"/>
                        <a:ea typeface="Nunito"/>
                        <a:cs typeface="Nunito"/>
                        <a:sym typeface="Nunito"/>
                      </a:endParaRPr>
                    </a:p>
                  </a:txBody>
                  <a:tcPr marT="91425" marB="91425" marR="91425" marL="91425"/>
                </a:tc>
                <a:tc>
                  <a:txBody>
                    <a:bodyPr/>
                    <a:lstStyle/>
                    <a:p>
                      <a:pPr indent="0" lvl="0" marL="0" rtl="0" algn="r">
                        <a:spcBef>
                          <a:spcPts val="0"/>
                        </a:spcBef>
                        <a:spcAft>
                          <a:spcPts val="0"/>
                        </a:spcAft>
                        <a:buNone/>
                      </a:pPr>
                      <a:r>
                        <a:rPr b="1" i="1" lang="es" sz="1000">
                          <a:solidFill>
                            <a:srgbClr val="595959"/>
                          </a:solidFill>
                          <a:latin typeface="Nunito"/>
                          <a:ea typeface="Nunito"/>
                          <a:cs typeface="Nunito"/>
                          <a:sym typeface="Nunito"/>
                        </a:rPr>
                        <a:t>($17)</a:t>
                      </a:r>
                      <a:endParaRPr b="1" i="1" sz="1000">
                        <a:solidFill>
                          <a:srgbClr val="595959"/>
                        </a:solidFill>
                        <a:latin typeface="Nunito"/>
                        <a:ea typeface="Nunito"/>
                        <a:cs typeface="Nunito"/>
                        <a:sym typeface="Nunito"/>
                      </a:endParaRPr>
                    </a:p>
                  </a:txBody>
                  <a:tcPr marT="91425" marB="91425" marR="91425" marL="91425"/>
                </a:tc>
              </a:tr>
              <a:tr h="321250">
                <a:tc>
                  <a:txBody>
                    <a:bodyPr/>
                    <a:lstStyle/>
                    <a:p>
                      <a:pPr indent="0" lvl="0" marL="0" rtl="0" algn="l">
                        <a:spcBef>
                          <a:spcPts val="0"/>
                        </a:spcBef>
                        <a:spcAft>
                          <a:spcPts val="0"/>
                        </a:spcAft>
                        <a:buNone/>
                      </a:pPr>
                      <a:r>
                        <a:rPr b="1" lang="es" sz="1000">
                          <a:solidFill>
                            <a:srgbClr val="595959"/>
                          </a:solidFill>
                          <a:latin typeface="Nunito"/>
                          <a:ea typeface="Nunito"/>
                          <a:cs typeface="Nunito"/>
                          <a:sym typeface="Nunito"/>
                        </a:rPr>
                        <a:t>Total</a:t>
                      </a:r>
                      <a:endParaRPr b="1" sz="1000">
                        <a:solidFill>
                          <a:srgbClr val="595959"/>
                        </a:solidFill>
                        <a:latin typeface="Nunito"/>
                        <a:ea typeface="Nunito"/>
                        <a:cs typeface="Nunito"/>
                        <a:sym typeface="Nunito"/>
                      </a:endParaRPr>
                    </a:p>
                  </a:txBody>
                  <a:tcPr marT="91425" marB="91425" marR="91425" marL="91425"/>
                </a:tc>
                <a:tc>
                  <a:txBody>
                    <a:bodyPr/>
                    <a:lstStyle/>
                    <a:p>
                      <a:pPr indent="0" lvl="0" marL="0" rtl="0" algn="r">
                        <a:spcBef>
                          <a:spcPts val="0"/>
                        </a:spcBef>
                        <a:spcAft>
                          <a:spcPts val="0"/>
                        </a:spcAft>
                        <a:buNone/>
                      </a:pPr>
                      <a:r>
                        <a:rPr b="1" lang="es" sz="1000">
                          <a:solidFill>
                            <a:srgbClr val="595959"/>
                          </a:solidFill>
                          <a:latin typeface="Nunito"/>
                          <a:ea typeface="Nunito"/>
                          <a:cs typeface="Nunito"/>
                          <a:sym typeface="Nunito"/>
                        </a:rPr>
                        <a:t>$10,461</a:t>
                      </a:r>
                      <a:endParaRPr b="1" sz="1000">
                        <a:solidFill>
                          <a:srgbClr val="595959"/>
                        </a:solidFill>
                        <a:latin typeface="Nunito"/>
                        <a:ea typeface="Nunito"/>
                        <a:cs typeface="Nunito"/>
                        <a:sym typeface="Nunito"/>
                      </a:endParaRPr>
                    </a:p>
                  </a:txBody>
                  <a:tcPr marT="91425" marB="91425" marR="91425" marL="91425"/>
                </a:tc>
                <a:tc>
                  <a:txBody>
                    <a:bodyPr/>
                    <a:lstStyle/>
                    <a:p>
                      <a:pPr indent="0" lvl="0" marL="0" rtl="0" algn="r">
                        <a:spcBef>
                          <a:spcPts val="0"/>
                        </a:spcBef>
                        <a:spcAft>
                          <a:spcPts val="0"/>
                        </a:spcAft>
                        <a:buNone/>
                      </a:pPr>
                      <a:r>
                        <a:rPr b="1" lang="es" sz="1000">
                          <a:solidFill>
                            <a:srgbClr val="595959"/>
                          </a:solidFill>
                          <a:latin typeface="Nunito"/>
                          <a:ea typeface="Nunito"/>
                          <a:cs typeface="Nunito"/>
                          <a:sym typeface="Nunito"/>
                        </a:rPr>
                        <a:t>$12,986</a:t>
                      </a:r>
                      <a:endParaRPr b="1" sz="1000">
                        <a:solidFill>
                          <a:srgbClr val="595959"/>
                        </a:solidFill>
                        <a:latin typeface="Nunito"/>
                        <a:ea typeface="Nunito"/>
                        <a:cs typeface="Nunito"/>
                        <a:sym typeface="Nunito"/>
                      </a:endParaRPr>
                    </a:p>
                  </a:txBody>
                  <a:tcPr marT="91425" marB="91425" marR="91425" marL="91425"/>
                </a:tc>
                <a:tc>
                  <a:txBody>
                    <a:bodyPr/>
                    <a:lstStyle/>
                    <a:p>
                      <a:pPr indent="0" lvl="0" marL="0" rtl="0" algn="r">
                        <a:spcBef>
                          <a:spcPts val="0"/>
                        </a:spcBef>
                        <a:spcAft>
                          <a:spcPts val="0"/>
                        </a:spcAft>
                        <a:buNone/>
                      </a:pPr>
                      <a:r>
                        <a:rPr b="1" lang="es" sz="1000">
                          <a:solidFill>
                            <a:srgbClr val="595959"/>
                          </a:solidFill>
                          <a:latin typeface="Nunito"/>
                          <a:ea typeface="Nunito"/>
                          <a:cs typeface="Nunito"/>
                          <a:sym typeface="Nunito"/>
                        </a:rPr>
                        <a:t>$2,525</a:t>
                      </a:r>
                      <a:endParaRPr b="1" sz="1000">
                        <a:solidFill>
                          <a:srgbClr val="595959"/>
                        </a:solidFill>
                        <a:latin typeface="Nunito"/>
                        <a:ea typeface="Nunito"/>
                        <a:cs typeface="Nunito"/>
                        <a:sym typeface="Nunito"/>
                      </a:endParaRPr>
                    </a:p>
                  </a:txBody>
                  <a:tcPr marT="91425" marB="91425" marR="91425" marL="91425"/>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36"/>
          <p:cNvSpPr txBox="1"/>
          <p:nvPr>
            <p:ph type="title"/>
          </p:nvPr>
        </p:nvSpPr>
        <p:spPr>
          <a:xfrm>
            <a:off x="436100" y="711175"/>
            <a:ext cx="8099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Equipment (Expressed)</a:t>
            </a:r>
            <a:endParaRPr/>
          </a:p>
        </p:txBody>
      </p:sp>
      <p:sp>
        <p:nvSpPr>
          <p:cNvPr id="288" name="Google Shape;288;p36"/>
          <p:cNvSpPr txBox="1"/>
          <p:nvPr/>
        </p:nvSpPr>
        <p:spPr>
          <a:xfrm>
            <a:off x="436100" y="1470925"/>
            <a:ext cx="4786200" cy="320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s" sz="1800">
                <a:solidFill>
                  <a:srgbClr val="CC3F3A"/>
                </a:solidFill>
                <a:latin typeface="Nunito"/>
                <a:ea typeface="Nunito"/>
                <a:cs typeface="Nunito"/>
                <a:sym typeface="Nunito"/>
              </a:rPr>
              <a:t>Pre-Game Equipment </a:t>
            </a:r>
            <a:endParaRPr b="1" sz="1800">
              <a:solidFill>
                <a:srgbClr val="CC3F3A"/>
              </a:solidFill>
              <a:latin typeface="Nunito"/>
              <a:ea typeface="Nunito"/>
              <a:cs typeface="Nunito"/>
              <a:sym typeface="Nunito"/>
            </a:endParaRPr>
          </a:p>
          <a:p>
            <a:pPr indent="-330200" lvl="0" marL="457200" rtl="0" algn="l">
              <a:spcBef>
                <a:spcPts val="0"/>
              </a:spcBef>
              <a:spcAft>
                <a:spcPts val="0"/>
              </a:spcAft>
              <a:buClr>
                <a:schemeClr val="dk1"/>
              </a:buClr>
              <a:buSzPts val="1600"/>
              <a:buFont typeface="Nunito"/>
              <a:buChar char="●"/>
            </a:pPr>
            <a:r>
              <a:rPr lang="es" sz="1600">
                <a:solidFill>
                  <a:schemeClr val="dk1"/>
                </a:solidFill>
                <a:latin typeface="Nunito"/>
                <a:ea typeface="Nunito"/>
                <a:cs typeface="Nunito"/>
                <a:sym typeface="Nunito"/>
              </a:rPr>
              <a:t>Pre-game hitting balls </a:t>
            </a:r>
            <a:endParaRPr sz="1600">
              <a:solidFill>
                <a:schemeClr val="dk1"/>
              </a:solidFill>
              <a:latin typeface="Nunito"/>
              <a:ea typeface="Nunito"/>
              <a:cs typeface="Nunito"/>
              <a:sym typeface="Nunito"/>
            </a:endParaRPr>
          </a:p>
          <a:p>
            <a:pPr indent="-330200" lvl="0" marL="457200" rtl="0" algn="l">
              <a:spcBef>
                <a:spcPts val="0"/>
              </a:spcBef>
              <a:spcAft>
                <a:spcPts val="0"/>
              </a:spcAft>
              <a:buClr>
                <a:schemeClr val="dk1"/>
              </a:buClr>
              <a:buSzPts val="1600"/>
              <a:buFont typeface="Nunito"/>
              <a:buChar char="●"/>
            </a:pPr>
            <a:r>
              <a:rPr lang="es" sz="1600">
                <a:solidFill>
                  <a:schemeClr val="dk1"/>
                </a:solidFill>
                <a:latin typeface="Nunito"/>
                <a:ea typeface="Nunito"/>
                <a:cs typeface="Nunito"/>
                <a:sym typeface="Nunito"/>
              </a:rPr>
              <a:t>J-Bands</a:t>
            </a:r>
            <a:endParaRPr sz="1600">
              <a:solidFill>
                <a:schemeClr val="dk1"/>
              </a:solidFill>
              <a:latin typeface="Nunito"/>
              <a:ea typeface="Nunito"/>
              <a:cs typeface="Nunito"/>
              <a:sym typeface="Nunito"/>
            </a:endParaRPr>
          </a:p>
          <a:p>
            <a:pPr indent="-330200" lvl="0" marL="457200" rtl="0" algn="l">
              <a:spcBef>
                <a:spcPts val="0"/>
              </a:spcBef>
              <a:spcAft>
                <a:spcPts val="0"/>
              </a:spcAft>
              <a:buClr>
                <a:schemeClr val="dk1"/>
              </a:buClr>
              <a:buSzPts val="1600"/>
              <a:buFont typeface="Nunito"/>
              <a:buChar char="●"/>
            </a:pPr>
            <a:r>
              <a:rPr lang="es" sz="1600">
                <a:solidFill>
                  <a:schemeClr val="dk1"/>
                </a:solidFill>
                <a:latin typeface="Nunito"/>
                <a:ea typeface="Nunito"/>
                <a:cs typeface="Nunito"/>
                <a:sym typeface="Nunito"/>
              </a:rPr>
              <a:t>Plyometric Balls</a:t>
            </a:r>
            <a:endParaRPr sz="1600">
              <a:solidFill>
                <a:schemeClr val="dk1"/>
              </a:solidFill>
              <a:latin typeface="Nunito"/>
              <a:ea typeface="Nunito"/>
              <a:cs typeface="Nunito"/>
              <a:sym typeface="Nunito"/>
            </a:endParaRPr>
          </a:p>
          <a:p>
            <a:pPr indent="-330200" lvl="0" marL="457200" rtl="0" algn="l">
              <a:spcBef>
                <a:spcPts val="0"/>
              </a:spcBef>
              <a:spcAft>
                <a:spcPts val="0"/>
              </a:spcAft>
              <a:buClr>
                <a:schemeClr val="dk1"/>
              </a:buClr>
              <a:buSzPts val="1600"/>
              <a:buFont typeface="Nunito"/>
              <a:buChar char="●"/>
            </a:pPr>
            <a:r>
              <a:rPr lang="es" sz="1600">
                <a:solidFill>
                  <a:schemeClr val="dk1"/>
                </a:solidFill>
                <a:latin typeface="Nunito"/>
                <a:ea typeface="Nunito"/>
                <a:cs typeface="Nunito"/>
                <a:sym typeface="Nunito"/>
              </a:rPr>
              <a:t>2 Collapsible Hitting nets</a:t>
            </a:r>
            <a:endParaRPr sz="1600">
              <a:solidFill>
                <a:schemeClr val="dk1"/>
              </a:solidFill>
              <a:latin typeface="Nunito"/>
              <a:ea typeface="Nunito"/>
              <a:cs typeface="Nunito"/>
              <a:sym typeface="Nunito"/>
            </a:endParaRPr>
          </a:p>
          <a:p>
            <a:pPr indent="0" lvl="0" marL="457200" rtl="0" algn="l">
              <a:spcBef>
                <a:spcPts val="0"/>
              </a:spcBef>
              <a:spcAft>
                <a:spcPts val="0"/>
              </a:spcAft>
              <a:buNone/>
            </a:pPr>
            <a:r>
              <a:t/>
            </a:r>
            <a:endParaRPr sz="1600">
              <a:solidFill>
                <a:schemeClr val="dk1"/>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t/>
            </a:r>
            <a:endParaRPr sz="500">
              <a:solidFill>
                <a:schemeClr val="dk1"/>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rPr b="1" lang="es" sz="1800">
                <a:solidFill>
                  <a:srgbClr val="CC3F3A"/>
                </a:solidFill>
                <a:latin typeface="Nunito"/>
                <a:ea typeface="Nunito"/>
                <a:cs typeface="Nunito"/>
                <a:sym typeface="Nunito"/>
              </a:rPr>
              <a:t>Everyday Practice Equipment </a:t>
            </a:r>
            <a:endParaRPr b="1" sz="1800">
              <a:solidFill>
                <a:srgbClr val="CC3F3A"/>
              </a:solidFill>
              <a:latin typeface="Nunito"/>
              <a:ea typeface="Nunito"/>
              <a:cs typeface="Nunito"/>
              <a:sym typeface="Nunito"/>
            </a:endParaRPr>
          </a:p>
          <a:p>
            <a:pPr indent="-330200" lvl="0" marL="457200" rtl="0" algn="l">
              <a:spcBef>
                <a:spcPts val="0"/>
              </a:spcBef>
              <a:spcAft>
                <a:spcPts val="0"/>
              </a:spcAft>
              <a:buClr>
                <a:schemeClr val="dk1"/>
              </a:buClr>
              <a:buSzPts val="1600"/>
              <a:buFont typeface="Nunito"/>
              <a:buChar char="●"/>
            </a:pPr>
            <a:r>
              <a:rPr lang="es" sz="1600">
                <a:solidFill>
                  <a:schemeClr val="dk1"/>
                </a:solidFill>
                <a:latin typeface="Nunito"/>
                <a:ea typeface="Nunito"/>
                <a:cs typeface="Nunito"/>
                <a:sym typeface="Nunito"/>
              </a:rPr>
              <a:t>Practice balls</a:t>
            </a:r>
            <a:endParaRPr sz="1600">
              <a:solidFill>
                <a:schemeClr val="dk1"/>
              </a:solidFill>
              <a:latin typeface="Nunito"/>
              <a:ea typeface="Nunito"/>
              <a:cs typeface="Nunito"/>
              <a:sym typeface="Nunito"/>
            </a:endParaRPr>
          </a:p>
          <a:p>
            <a:pPr indent="-330200" lvl="0" marL="457200" rtl="0" algn="l">
              <a:spcBef>
                <a:spcPts val="0"/>
              </a:spcBef>
              <a:spcAft>
                <a:spcPts val="0"/>
              </a:spcAft>
              <a:buClr>
                <a:schemeClr val="dk1"/>
              </a:buClr>
              <a:buSzPts val="1600"/>
              <a:buFont typeface="Nunito"/>
              <a:buChar char="●"/>
            </a:pPr>
            <a:r>
              <a:rPr lang="es" sz="1600">
                <a:solidFill>
                  <a:schemeClr val="dk1"/>
                </a:solidFill>
                <a:latin typeface="Nunito"/>
                <a:ea typeface="Nunito"/>
                <a:cs typeface="Nunito"/>
                <a:sym typeface="Nunito"/>
              </a:rPr>
              <a:t>Functional L-Screen </a:t>
            </a:r>
            <a:endParaRPr sz="1600">
              <a:solidFill>
                <a:schemeClr val="dk1"/>
              </a:solidFill>
              <a:latin typeface="Nunito"/>
              <a:ea typeface="Nunito"/>
              <a:cs typeface="Nunito"/>
              <a:sym typeface="Nunito"/>
            </a:endParaRPr>
          </a:p>
          <a:p>
            <a:pPr indent="-330200" lvl="0" marL="457200" rtl="0" algn="l">
              <a:spcBef>
                <a:spcPts val="0"/>
              </a:spcBef>
              <a:spcAft>
                <a:spcPts val="0"/>
              </a:spcAft>
              <a:buClr>
                <a:schemeClr val="dk1"/>
              </a:buClr>
              <a:buSzPts val="1600"/>
              <a:buFont typeface="Nunito"/>
              <a:buChar char="●"/>
            </a:pPr>
            <a:r>
              <a:rPr lang="es" sz="1600">
                <a:solidFill>
                  <a:schemeClr val="dk1"/>
                </a:solidFill>
                <a:latin typeface="Nunito"/>
                <a:ea typeface="Nunito"/>
                <a:cs typeface="Nunito"/>
                <a:sym typeface="Nunito"/>
              </a:rPr>
              <a:t>Pitching Machine</a:t>
            </a:r>
            <a:endParaRPr sz="1600">
              <a:solidFill>
                <a:schemeClr val="dk1"/>
              </a:solidFill>
              <a:latin typeface="Nunito"/>
              <a:ea typeface="Nunito"/>
              <a:cs typeface="Nunito"/>
              <a:sym typeface="Nunito"/>
            </a:endParaRPr>
          </a:p>
          <a:p>
            <a:pPr indent="0" lvl="0" marL="0" rtl="0" algn="l">
              <a:spcBef>
                <a:spcPts val="0"/>
              </a:spcBef>
              <a:spcAft>
                <a:spcPts val="0"/>
              </a:spcAft>
              <a:buNone/>
            </a:pPr>
            <a:r>
              <a:t/>
            </a:r>
            <a:endParaRPr sz="1600">
              <a:solidFill>
                <a:srgbClr val="434343"/>
              </a:solidFill>
              <a:latin typeface="Nunito"/>
              <a:ea typeface="Nunito"/>
              <a:cs typeface="Nunito"/>
              <a:sym typeface="Nunito"/>
            </a:endParaRPr>
          </a:p>
        </p:txBody>
      </p:sp>
      <p:pic>
        <p:nvPicPr>
          <p:cNvPr id="289" name="Google Shape;289;p36" title="IMG_1777.jpg"/>
          <p:cNvPicPr preferRelativeResize="0"/>
          <p:nvPr/>
        </p:nvPicPr>
        <p:blipFill>
          <a:blip r:embed="rId3">
            <a:alphaModFix/>
          </a:blip>
          <a:stretch>
            <a:fillRect/>
          </a:stretch>
        </p:blipFill>
        <p:spPr>
          <a:xfrm>
            <a:off x="5374700" y="1055274"/>
            <a:ext cx="2666100" cy="3381801"/>
          </a:xfrm>
          <a:prstGeom prst="rect">
            <a:avLst/>
          </a:prstGeom>
          <a:noFill/>
          <a:ln>
            <a:noFill/>
          </a:ln>
        </p:spPr>
      </p:pic>
      <p:sp>
        <p:nvSpPr>
          <p:cNvPr id="290" name="Google Shape;290;p36"/>
          <p:cNvSpPr txBox="1"/>
          <p:nvPr/>
        </p:nvSpPr>
        <p:spPr>
          <a:xfrm>
            <a:off x="5374700" y="4437075"/>
            <a:ext cx="2666100" cy="40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1100">
                <a:solidFill>
                  <a:srgbClr val="434343"/>
                </a:solidFill>
                <a:latin typeface="Nunito"/>
                <a:ea typeface="Nunito"/>
                <a:cs typeface="Nunito"/>
                <a:sym typeface="Nunito"/>
              </a:rPr>
              <a:t>(Current condition of our practice balls)</a:t>
            </a:r>
            <a:endParaRPr sz="1100">
              <a:solidFill>
                <a:srgbClr val="434343"/>
              </a:solidFill>
              <a:latin typeface="Nunito"/>
              <a:ea typeface="Nunito"/>
              <a:cs typeface="Nunito"/>
              <a:sym typeface="Nuni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37"/>
          <p:cNvSpPr txBox="1"/>
          <p:nvPr>
            <p:ph type="title"/>
          </p:nvPr>
        </p:nvSpPr>
        <p:spPr>
          <a:xfrm>
            <a:off x="436100" y="711175"/>
            <a:ext cx="8099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Uniforms (Expressed)  </a:t>
            </a:r>
            <a:endParaRPr/>
          </a:p>
        </p:txBody>
      </p:sp>
      <p:sp>
        <p:nvSpPr>
          <p:cNvPr id="296" name="Google Shape;296;p37"/>
          <p:cNvSpPr txBox="1"/>
          <p:nvPr/>
        </p:nvSpPr>
        <p:spPr>
          <a:xfrm>
            <a:off x="436100" y="1486450"/>
            <a:ext cx="4353600" cy="258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s" sz="1800">
                <a:solidFill>
                  <a:srgbClr val="CC3F3A"/>
                </a:solidFill>
                <a:latin typeface="Nunito"/>
                <a:ea typeface="Nunito"/>
                <a:cs typeface="Nunito"/>
                <a:sym typeface="Nunito"/>
              </a:rPr>
              <a:t>Jerseys ($1407.84)</a:t>
            </a:r>
            <a:endParaRPr b="1" sz="1800">
              <a:solidFill>
                <a:srgbClr val="CC3F3A"/>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t/>
            </a:r>
            <a:endParaRPr sz="1800">
              <a:solidFill>
                <a:schemeClr val="dk1"/>
              </a:solidFill>
              <a:latin typeface="Nunito"/>
              <a:ea typeface="Nunito"/>
              <a:cs typeface="Nunito"/>
              <a:sym typeface="Nunito"/>
            </a:endParaRPr>
          </a:p>
          <a:p>
            <a:pPr indent="0" lvl="0" marL="0" rtl="0" algn="l">
              <a:spcBef>
                <a:spcPts val="0"/>
              </a:spcBef>
              <a:spcAft>
                <a:spcPts val="0"/>
              </a:spcAft>
              <a:buNone/>
            </a:pPr>
            <a:r>
              <a:rPr lang="es" sz="1500">
                <a:solidFill>
                  <a:schemeClr val="dk1"/>
                </a:solidFill>
                <a:latin typeface="Nunito"/>
                <a:ea typeface="Nunito"/>
                <a:cs typeface="Nunito"/>
                <a:sym typeface="Nunito"/>
              </a:rPr>
              <a:t>Current jerseys do not follow NCBA regulations</a:t>
            </a:r>
            <a:endParaRPr sz="1500">
              <a:solidFill>
                <a:schemeClr val="dk1"/>
              </a:solidFill>
              <a:latin typeface="Nunito"/>
              <a:ea typeface="Nunito"/>
              <a:cs typeface="Nunito"/>
              <a:sym typeface="Nunito"/>
            </a:endParaRPr>
          </a:p>
          <a:p>
            <a:pPr indent="0" lvl="0" marL="0" rtl="0" algn="l">
              <a:spcBef>
                <a:spcPts val="0"/>
              </a:spcBef>
              <a:spcAft>
                <a:spcPts val="0"/>
              </a:spcAft>
              <a:buNone/>
            </a:pPr>
            <a:r>
              <a:t/>
            </a:r>
            <a:endParaRPr sz="1500">
              <a:solidFill>
                <a:schemeClr val="dk1"/>
              </a:solidFill>
              <a:latin typeface="Nunito"/>
              <a:ea typeface="Nunito"/>
              <a:cs typeface="Nunito"/>
              <a:sym typeface="Nunito"/>
            </a:endParaRPr>
          </a:p>
          <a:p>
            <a:pPr indent="0" lvl="0" marL="0" rtl="0" algn="l">
              <a:spcBef>
                <a:spcPts val="0"/>
              </a:spcBef>
              <a:spcAft>
                <a:spcPts val="0"/>
              </a:spcAft>
              <a:buNone/>
            </a:pPr>
            <a:r>
              <a:rPr lang="es" sz="1500">
                <a:solidFill>
                  <a:schemeClr val="dk1"/>
                </a:solidFill>
                <a:latin typeface="Nunito"/>
                <a:ea typeface="Nunito"/>
                <a:cs typeface="Nunito"/>
                <a:sym typeface="Nunito"/>
              </a:rPr>
              <a:t>“All players and coaches on teams holding membership in the NCBA will be required to wear the officially designated brand of baseball hat (The Game) and jersey featuring the official NCBA logo (see 9.05.1.1) during all NCBA Sanctioned Baseball Games”</a:t>
            </a:r>
            <a:endParaRPr sz="1500">
              <a:solidFill>
                <a:schemeClr val="dk1"/>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t/>
            </a:r>
            <a:endParaRPr sz="1500">
              <a:solidFill>
                <a:schemeClr val="dk1"/>
              </a:solidFill>
              <a:latin typeface="Nunito"/>
              <a:ea typeface="Nunito"/>
              <a:cs typeface="Nunito"/>
              <a:sym typeface="Nunito"/>
            </a:endParaRPr>
          </a:p>
          <a:p>
            <a:pPr indent="-317500" lvl="0" marL="457200" rtl="0" algn="l">
              <a:spcBef>
                <a:spcPts val="0"/>
              </a:spcBef>
              <a:spcAft>
                <a:spcPts val="0"/>
              </a:spcAft>
              <a:buClr>
                <a:schemeClr val="dk1"/>
              </a:buClr>
              <a:buSzPts val="1400"/>
              <a:buFont typeface="Nunito"/>
              <a:buChar char="●"/>
            </a:pPr>
            <a:r>
              <a:rPr lang="es">
                <a:solidFill>
                  <a:schemeClr val="dk1"/>
                </a:solidFill>
                <a:latin typeface="Nunito"/>
                <a:ea typeface="Nunito"/>
                <a:cs typeface="Nunito"/>
                <a:sym typeface="Nunito"/>
              </a:rPr>
              <a:t>Black Pinstripes Jerseys (Home)</a:t>
            </a:r>
            <a:endParaRPr>
              <a:solidFill>
                <a:schemeClr val="dk1"/>
              </a:solidFill>
              <a:latin typeface="Nunito"/>
              <a:ea typeface="Nunito"/>
              <a:cs typeface="Nunito"/>
              <a:sym typeface="Nunito"/>
            </a:endParaRPr>
          </a:p>
          <a:p>
            <a:pPr indent="0" lvl="0" marL="457200" rtl="0" algn="l">
              <a:spcBef>
                <a:spcPts val="0"/>
              </a:spcBef>
              <a:spcAft>
                <a:spcPts val="0"/>
              </a:spcAft>
              <a:buNone/>
            </a:pPr>
            <a:r>
              <a:t/>
            </a:r>
            <a:endParaRPr>
              <a:solidFill>
                <a:schemeClr val="dk1"/>
              </a:solidFill>
              <a:latin typeface="Nunito"/>
              <a:ea typeface="Nunito"/>
              <a:cs typeface="Nunito"/>
              <a:sym typeface="Nunito"/>
            </a:endParaRPr>
          </a:p>
          <a:p>
            <a:pPr indent="-317500" lvl="0" marL="457200" rtl="0" algn="l">
              <a:spcBef>
                <a:spcPts val="0"/>
              </a:spcBef>
              <a:spcAft>
                <a:spcPts val="0"/>
              </a:spcAft>
              <a:buClr>
                <a:schemeClr val="dk1"/>
              </a:buClr>
              <a:buSzPts val="1400"/>
              <a:buFont typeface="Nunito"/>
              <a:buChar char="●"/>
            </a:pPr>
            <a:r>
              <a:rPr lang="es">
                <a:solidFill>
                  <a:schemeClr val="dk1"/>
                </a:solidFill>
                <a:latin typeface="Nunito"/>
                <a:ea typeface="Nunito"/>
                <a:cs typeface="Nunito"/>
                <a:sym typeface="Nunito"/>
              </a:rPr>
              <a:t>Crimson Jerseys (Away)</a:t>
            </a:r>
            <a:endParaRPr>
              <a:solidFill>
                <a:schemeClr val="dk1"/>
              </a:solidFill>
              <a:latin typeface="Nunito"/>
              <a:ea typeface="Nunito"/>
              <a:cs typeface="Nunito"/>
              <a:sym typeface="Nunito"/>
            </a:endParaRPr>
          </a:p>
          <a:p>
            <a:pPr indent="0" lvl="0" marL="457200" rtl="0" algn="l">
              <a:spcBef>
                <a:spcPts val="0"/>
              </a:spcBef>
              <a:spcAft>
                <a:spcPts val="0"/>
              </a:spcAft>
              <a:buNone/>
            </a:pPr>
            <a:r>
              <a:t/>
            </a:r>
            <a:endParaRPr sz="1500">
              <a:solidFill>
                <a:schemeClr val="dk1"/>
              </a:solidFill>
              <a:latin typeface="Nunito"/>
              <a:ea typeface="Nunito"/>
              <a:cs typeface="Nunito"/>
              <a:sym typeface="Nunito"/>
            </a:endParaRPr>
          </a:p>
          <a:p>
            <a:pPr indent="0" lvl="0" marL="457200" rtl="0" algn="l">
              <a:spcBef>
                <a:spcPts val="0"/>
              </a:spcBef>
              <a:spcAft>
                <a:spcPts val="0"/>
              </a:spcAft>
              <a:buNone/>
            </a:pPr>
            <a:r>
              <a:t/>
            </a:r>
            <a:endParaRPr sz="1500">
              <a:solidFill>
                <a:srgbClr val="434343"/>
              </a:solidFill>
              <a:latin typeface="Nunito"/>
              <a:ea typeface="Nunito"/>
              <a:cs typeface="Nunito"/>
              <a:sym typeface="Nunito"/>
            </a:endParaRPr>
          </a:p>
        </p:txBody>
      </p:sp>
      <p:sp>
        <p:nvSpPr>
          <p:cNvPr id="297" name="Google Shape;297;p37"/>
          <p:cNvSpPr txBox="1"/>
          <p:nvPr>
            <p:ph type="title"/>
          </p:nvPr>
        </p:nvSpPr>
        <p:spPr>
          <a:xfrm>
            <a:off x="5452025" y="1486450"/>
            <a:ext cx="2878500" cy="44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s" sz="1800">
                <a:latin typeface="Nunito"/>
                <a:ea typeface="Nunito"/>
                <a:cs typeface="Nunito"/>
                <a:sym typeface="Nunito"/>
              </a:rPr>
              <a:t>Potential Jersey Designs</a:t>
            </a:r>
            <a:endParaRPr b="1" sz="1800">
              <a:latin typeface="Nunito"/>
              <a:ea typeface="Nunito"/>
              <a:cs typeface="Nunito"/>
              <a:sym typeface="Nunito"/>
            </a:endParaRPr>
          </a:p>
        </p:txBody>
      </p:sp>
      <p:pic>
        <p:nvPicPr>
          <p:cNvPr id="298" name="Google Shape;298;p37" title="Screenshot 2025-05-20 143726.png"/>
          <p:cNvPicPr preferRelativeResize="0"/>
          <p:nvPr/>
        </p:nvPicPr>
        <p:blipFill>
          <a:blip r:embed="rId3">
            <a:alphaModFix/>
          </a:blip>
          <a:stretch>
            <a:fillRect/>
          </a:stretch>
        </p:blipFill>
        <p:spPr>
          <a:xfrm>
            <a:off x="6760500" y="1978250"/>
            <a:ext cx="2248000" cy="2941224"/>
          </a:xfrm>
          <a:prstGeom prst="rect">
            <a:avLst/>
          </a:prstGeom>
          <a:noFill/>
          <a:ln>
            <a:noFill/>
          </a:ln>
        </p:spPr>
      </p:pic>
      <p:pic>
        <p:nvPicPr>
          <p:cNvPr id="299" name="Google Shape;299;p37" title="Screenshot 2025-05-20 144252.png"/>
          <p:cNvPicPr preferRelativeResize="0"/>
          <p:nvPr/>
        </p:nvPicPr>
        <p:blipFill>
          <a:blip r:embed="rId4">
            <a:alphaModFix/>
          </a:blip>
          <a:stretch>
            <a:fillRect/>
          </a:stretch>
        </p:blipFill>
        <p:spPr>
          <a:xfrm>
            <a:off x="4789701" y="1978250"/>
            <a:ext cx="2134375" cy="286925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38"/>
          <p:cNvSpPr txBox="1"/>
          <p:nvPr>
            <p:ph type="title"/>
          </p:nvPr>
        </p:nvSpPr>
        <p:spPr>
          <a:xfrm>
            <a:off x="436100" y="711175"/>
            <a:ext cx="8099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Travel (Expressed)</a:t>
            </a:r>
            <a:endParaRPr/>
          </a:p>
        </p:txBody>
      </p:sp>
      <p:sp>
        <p:nvSpPr>
          <p:cNvPr id="305" name="Google Shape;305;p38"/>
          <p:cNvSpPr txBox="1"/>
          <p:nvPr/>
        </p:nvSpPr>
        <p:spPr>
          <a:xfrm>
            <a:off x="436100" y="1283875"/>
            <a:ext cx="8163600" cy="33504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rgbClr val="434343"/>
              </a:buClr>
              <a:buSzPts val="1600"/>
              <a:buFont typeface="Nunito"/>
              <a:buChar char="●"/>
            </a:pPr>
            <a:r>
              <a:rPr lang="es" sz="1600">
                <a:solidFill>
                  <a:srgbClr val="434343"/>
                </a:solidFill>
                <a:latin typeface="Nunito"/>
                <a:ea typeface="Nunito"/>
                <a:cs typeface="Nunito"/>
                <a:sym typeface="Nunito"/>
              </a:rPr>
              <a:t>Plan to travel 5 times again next year</a:t>
            </a:r>
            <a:endParaRPr sz="1600">
              <a:solidFill>
                <a:srgbClr val="434343"/>
              </a:solidFill>
              <a:latin typeface="Nunito"/>
              <a:ea typeface="Nunito"/>
              <a:cs typeface="Nunito"/>
              <a:sym typeface="Nunito"/>
            </a:endParaRPr>
          </a:p>
          <a:p>
            <a:pPr indent="-330200" lvl="0" marL="457200" rtl="0" algn="l">
              <a:spcBef>
                <a:spcPts val="0"/>
              </a:spcBef>
              <a:spcAft>
                <a:spcPts val="0"/>
              </a:spcAft>
              <a:buClr>
                <a:srgbClr val="434343"/>
              </a:buClr>
              <a:buSzPts val="1600"/>
              <a:buFont typeface="Nunito"/>
              <a:buChar char="●"/>
            </a:pPr>
            <a:r>
              <a:rPr lang="es" sz="1600">
                <a:solidFill>
                  <a:srgbClr val="434343"/>
                </a:solidFill>
                <a:latin typeface="Nunito"/>
                <a:ea typeface="Nunito"/>
                <a:cs typeface="Nunito"/>
                <a:sym typeface="Nunito"/>
              </a:rPr>
              <a:t>We will continue to limit travel costs by using family/friends homes to keep costs low </a:t>
            </a:r>
            <a:endParaRPr sz="1600">
              <a:solidFill>
                <a:srgbClr val="434343"/>
              </a:solidFill>
              <a:latin typeface="Nunito"/>
              <a:ea typeface="Nunito"/>
              <a:cs typeface="Nunito"/>
              <a:sym typeface="Nunito"/>
            </a:endParaRPr>
          </a:p>
          <a:p>
            <a:pPr indent="0" lvl="0" marL="0" rtl="0" algn="l">
              <a:spcBef>
                <a:spcPts val="0"/>
              </a:spcBef>
              <a:spcAft>
                <a:spcPts val="0"/>
              </a:spcAft>
              <a:buNone/>
            </a:pPr>
            <a:r>
              <a:t/>
            </a:r>
            <a:endParaRPr sz="1600">
              <a:solidFill>
                <a:srgbClr val="434343"/>
              </a:solidFill>
              <a:latin typeface="Nunito"/>
              <a:ea typeface="Nunito"/>
              <a:cs typeface="Nunito"/>
              <a:sym typeface="Nunito"/>
            </a:endParaRPr>
          </a:p>
          <a:p>
            <a:pPr indent="0" lvl="0" marL="0" rtl="0" algn="l">
              <a:spcBef>
                <a:spcPts val="0"/>
              </a:spcBef>
              <a:spcAft>
                <a:spcPts val="0"/>
              </a:spcAft>
              <a:buNone/>
            </a:pPr>
            <a:r>
              <a:rPr b="1" lang="es" sz="1800">
                <a:solidFill>
                  <a:srgbClr val="CC3F3A"/>
                </a:solidFill>
                <a:latin typeface="Nunito"/>
                <a:ea typeface="Nunito"/>
                <a:cs typeface="Nunito"/>
                <a:sym typeface="Nunito"/>
              </a:rPr>
              <a:t>Hotels 2024/2025 ($4,093)</a:t>
            </a:r>
            <a:endParaRPr b="1" sz="1800">
              <a:solidFill>
                <a:srgbClr val="CC3F3A"/>
              </a:solidFill>
              <a:latin typeface="Nunito"/>
              <a:ea typeface="Nunito"/>
              <a:cs typeface="Nunito"/>
              <a:sym typeface="Nunito"/>
            </a:endParaRPr>
          </a:p>
          <a:p>
            <a:pPr indent="0" lvl="0" marL="0" rtl="0" algn="l">
              <a:spcBef>
                <a:spcPts val="0"/>
              </a:spcBef>
              <a:spcAft>
                <a:spcPts val="0"/>
              </a:spcAft>
              <a:buNone/>
            </a:pPr>
            <a:r>
              <a:t/>
            </a:r>
            <a:endParaRPr b="1" sz="1800">
              <a:solidFill>
                <a:srgbClr val="CC3F3A"/>
              </a:solidFill>
              <a:latin typeface="Nunito"/>
              <a:ea typeface="Nunito"/>
              <a:cs typeface="Nunito"/>
              <a:sym typeface="Nunito"/>
            </a:endParaRPr>
          </a:p>
          <a:p>
            <a:pPr indent="-330200" lvl="0" marL="457200" rtl="0" algn="l">
              <a:spcBef>
                <a:spcPts val="0"/>
              </a:spcBef>
              <a:spcAft>
                <a:spcPts val="0"/>
              </a:spcAft>
              <a:buClr>
                <a:srgbClr val="595959"/>
              </a:buClr>
              <a:buSzPts val="1600"/>
              <a:buFont typeface="Nunito"/>
              <a:buChar char="●"/>
            </a:pPr>
            <a:r>
              <a:rPr lang="es" sz="1600">
                <a:solidFill>
                  <a:srgbClr val="595959"/>
                </a:solidFill>
                <a:latin typeface="Nunito"/>
                <a:ea typeface="Nunito"/>
                <a:cs typeface="Nunito"/>
                <a:sym typeface="Nunito"/>
              </a:rPr>
              <a:t>4 people per room (only 4 rooms booked)</a:t>
            </a:r>
            <a:endParaRPr sz="1600">
              <a:solidFill>
                <a:srgbClr val="595959"/>
              </a:solidFill>
              <a:latin typeface="Nunito"/>
              <a:ea typeface="Nunito"/>
              <a:cs typeface="Nunito"/>
              <a:sym typeface="Nunito"/>
            </a:endParaRPr>
          </a:p>
          <a:p>
            <a:pPr indent="0" lvl="0" marL="0" rtl="0" algn="l">
              <a:spcBef>
                <a:spcPts val="0"/>
              </a:spcBef>
              <a:spcAft>
                <a:spcPts val="0"/>
              </a:spcAft>
              <a:buNone/>
            </a:pPr>
            <a:r>
              <a:t/>
            </a:r>
            <a:endParaRPr sz="1600">
              <a:solidFill>
                <a:srgbClr val="595959"/>
              </a:solidFill>
              <a:latin typeface="Nunito"/>
              <a:ea typeface="Nunito"/>
              <a:cs typeface="Nunito"/>
              <a:sym typeface="Nunito"/>
            </a:endParaRPr>
          </a:p>
          <a:p>
            <a:pPr indent="0" lvl="0" marL="0" rtl="0" algn="l">
              <a:spcBef>
                <a:spcPts val="0"/>
              </a:spcBef>
              <a:spcAft>
                <a:spcPts val="0"/>
              </a:spcAft>
              <a:buNone/>
            </a:pPr>
            <a:r>
              <a:rPr b="1" lang="es" sz="1800">
                <a:solidFill>
                  <a:srgbClr val="CC3F3A"/>
                </a:solidFill>
                <a:latin typeface="Nunito"/>
                <a:ea typeface="Nunito"/>
                <a:cs typeface="Nunito"/>
                <a:sym typeface="Nunito"/>
              </a:rPr>
              <a:t>Fuel 2024/2025($1,497)</a:t>
            </a:r>
            <a:endParaRPr b="1" sz="1800">
              <a:solidFill>
                <a:srgbClr val="CC3F3A"/>
              </a:solidFill>
              <a:latin typeface="Nunito"/>
              <a:ea typeface="Nunito"/>
              <a:cs typeface="Nunito"/>
              <a:sym typeface="Nunito"/>
            </a:endParaRPr>
          </a:p>
          <a:p>
            <a:pPr indent="0" lvl="0" marL="0" rtl="0" algn="l">
              <a:spcBef>
                <a:spcPts val="0"/>
              </a:spcBef>
              <a:spcAft>
                <a:spcPts val="0"/>
              </a:spcAft>
              <a:buNone/>
            </a:pPr>
            <a:r>
              <a:t/>
            </a:r>
            <a:endParaRPr b="1" sz="1800">
              <a:solidFill>
                <a:srgbClr val="CC3F3A"/>
              </a:solidFill>
              <a:latin typeface="Nunito"/>
              <a:ea typeface="Nunito"/>
              <a:cs typeface="Nunito"/>
              <a:sym typeface="Nunito"/>
            </a:endParaRPr>
          </a:p>
          <a:p>
            <a:pPr indent="-342900" lvl="0" marL="457200" rtl="0" algn="l">
              <a:spcBef>
                <a:spcPts val="0"/>
              </a:spcBef>
              <a:spcAft>
                <a:spcPts val="0"/>
              </a:spcAft>
              <a:buClr>
                <a:srgbClr val="595959"/>
              </a:buClr>
              <a:buSzPts val="1800"/>
              <a:buFont typeface="Nunito"/>
              <a:buChar char="●"/>
            </a:pPr>
            <a:r>
              <a:rPr lang="es" sz="1800">
                <a:solidFill>
                  <a:srgbClr val="595959"/>
                </a:solidFill>
                <a:latin typeface="Nunito"/>
                <a:ea typeface="Nunito"/>
                <a:cs typeface="Nunito"/>
                <a:sym typeface="Nunito"/>
              </a:rPr>
              <a:t>We save gas by carpooling to games</a:t>
            </a:r>
            <a:endParaRPr sz="1800">
              <a:solidFill>
                <a:srgbClr val="595959"/>
              </a:solidFill>
              <a:latin typeface="Nunito"/>
              <a:ea typeface="Nunito"/>
              <a:cs typeface="Nunito"/>
              <a:sym typeface="Nunito"/>
            </a:endParaRPr>
          </a:p>
          <a:p>
            <a:pPr indent="0" lvl="0" marL="457200" rtl="0" algn="l">
              <a:spcBef>
                <a:spcPts val="0"/>
              </a:spcBef>
              <a:spcAft>
                <a:spcPts val="0"/>
              </a:spcAft>
              <a:buNone/>
            </a:pPr>
            <a:r>
              <a:t/>
            </a:r>
            <a:endParaRPr sz="1800">
              <a:solidFill>
                <a:srgbClr val="595959"/>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rPr b="1" lang="es" sz="1800">
                <a:solidFill>
                  <a:srgbClr val="CC3F3A"/>
                </a:solidFill>
                <a:latin typeface="Nunito"/>
                <a:ea typeface="Nunito"/>
                <a:cs typeface="Nunito"/>
                <a:sym typeface="Nunito"/>
              </a:rPr>
              <a:t>Travel Budget 2025/2026 increased by 5% due to inflation</a:t>
            </a:r>
            <a:endParaRPr sz="1800">
              <a:solidFill>
                <a:srgbClr val="595959"/>
              </a:solidFill>
              <a:latin typeface="Nunito"/>
              <a:ea typeface="Nunito"/>
              <a:cs typeface="Nunito"/>
              <a:sym typeface="Nuni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39"/>
          <p:cNvSpPr txBox="1"/>
          <p:nvPr>
            <p:ph type="title"/>
          </p:nvPr>
        </p:nvSpPr>
        <p:spPr>
          <a:xfrm>
            <a:off x="436100" y="711175"/>
            <a:ext cx="8099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
              <a:t>Other Expressed Needs </a:t>
            </a:r>
            <a:endParaRPr/>
          </a:p>
        </p:txBody>
      </p:sp>
      <p:sp>
        <p:nvSpPr>
          <p:cNvPr id="311" name="Google Shape;311;p39"/>
          <p:cNvSpPr txBox="1"/>
          <p:nvPr/>
        </p:nvSpPr>
        <p:spPr>
          <a:xfrm>
            <a:off x="436100" y="1486450"/>
            <a:ext cx="8191500" cy="349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1800">
                <a:solidFill>
                  <a:srgbClr val="CC3F3A"/>
                </a:solidFill>
                <a:latin typeface="Nunito"/>
                <a:ea typeface="Nunito"/>
                <a:cs typeface="Nunito"/>
                <a:sym typeface="Nunito"/>
              </a:rPr>
              <a:t>NCBA League Fees ($2,210)</a:t>
            </a:r>
            <a:endParaRPr b="1" sz="1800">
              <a:solidFill>
                <a:srgbClr val="CC3F3A"/>
              </a:solidFill>
              <a:latin typeface="Nunito"/>
              <a:ea typeface="Nunito"/>
              <a:cs typeface="Nunito"/>
              <a:sym typeface="Nunito"/>
            </a:endParaRPr>
          </a:p>
          <a:p>
            <a:pPr indent="0" lvl="0" marL="0" rtl="0" algn="l">
              <a:spcBef>
                <a:spcPts val="0"/>
              </a:spcBef>
              <a:spcAft>
                <a:spcPts val="0"/>
              </a:spcAft>
              <a:buNone/>
            </a:pPr>
            <a:r>
              <a:t/>
            </a:r>
            <a:endParaRPr b="1" sz="1800">
              <a:solidFill>
                <a:srgbClr val="CC3F3A"/>
              </a:solidFill>
              <a:latin typeface="Nunito"/>
              <a:ea typeface="Nunito"/>
              <a:cs typeface="Nunito"/>
              <a:sym typeface="Nunito"/>
            </a:endParaRPr>
          </a:p>
          <a:p>
            <a:pPr indent="-342900" lvl="0" marL="457200" rtl="0" algn="l">
              <a:spcBef>
                <a:spcPts val="0"/>
              </a:spcBef>
              <a:spcAft>
                <a:spcPts val="0"/>
              </a:spcAft>
              <a:buClr>
                <a:srgbClr val="595959"/>
              </a:buClr>
              <a:buSzPts val="1800"/>
              <a:buFont typeface="Nunito"/>
              <a:buChar char="●"/>
            </a:pPr>
            <a:r>
              <a:rPr lang="es" sz="1800">
                <a:solidFill>
                  <a:srgbClr val="595959"/>
                </a:solidFill>
                <a:latin typeface="Nunito"/>
                <a:ea typeface="Nunito"/>
                <a:cs typeface="Nunito"/>
                <a:sym typeface="Nunito"/>
              </a:rPr>
              <a:t>Mandatory fee to stay in the league</a:t>
            </a:r>
            <a:endParaRPr sz="1800">
              <a:solidFill>
                <a:srgbClr val="595959"/>
              </a:solidFill>
              <a:latin typeface="Nunito"/>
              <a:ea typeface="Nunito"/>
              <a:cs typeface="Nunito"/>
              <a:sym typeface="Nunito"/>
            </a:endParaRPr>
          </a:p>
          <a:p>
            <a:pPr indent="0" lvl="0" marL="0" rtl="0" algn="l">
              <a:spcBef>
                <a:spcPts val="0"/>
              </a:spcBef>
              <a:spcAft>
                <a:spcPts val="0"/>
              </a:spcAft>
              <a:buNone/>
            </a:pPr>
            <a:r>
              <a:t/>
            </a:r>
            <a:endParaRPr b="1" sz="1800">
              <a:solidFill>
                <a:srgbClr val="CC3F3A"/>
              </a:solidFill>
              <a:latin typeface="Nunito"/>
              <a:ea typeface="Nunito"/>
              <a:cs typeface="Nunito"/>
              <a:sym typeface="Nunito"/>
            </a:endParaRPr>
          </a:p>
          <a:p>
            <a:pPr indent="0" lvl="0" marL="0" rtl="0" algn="l">
              <a:spcBef>
                <a:spcPts val="0"/>
              </a:spcBef>
              <a:spcAft>
                <a:spcPts val="0"/>
              </a:spcAft>
              <a:buNone/>
            </a:pPr>
            <a:r>
              <a:rPr b="1" lang="es" sz="1800">
                <a:solidFill>
                  <a:srgbClr val="CC3F3A"/>
                </a:solidFill>
                <a:latin typeface="Nunito"/>
                <a:ea typeface="Nunito"/>
                <a:cs typeface="Nunito"/>
                <a:sym typeface="Nunito"/>
              </a:rPr>
              <a:t>Facility Rentals</a:t>
            </a:r>
            <a:endParaRPr b="1" sz="1800">
              <a:solidFill>
                <a:srgbClr val="CC3F3A"/>
              </a:solidFill>
              <a:latin typeface="Nunito"/>
              <a:ea typeface="Nunito"/>
              <a:cs typeface="Nunito"/>
              <a:sym typeface="Nunito"/>
            </a:endParaRPr>
          </a:p>
          <a:p>
            <a:pPr indent="0" lvl="0" marL="0" rtl="0" algn="l">
              <a:spcBef>
                <a:spcPts val="0"/>
              </a:spcBef>
              <a:spcAft>
                <a:spcPts val="0"/>
              </a:spcAft>
              <a:buNone/>
            </a:pPr>
            <a:r>
              <a:t/>
            </a:r>
            <a:endParaRPr b="1" sz="1800">
              <a:solidFill>
                <a:srgbClr val="CC3F3A"/>
              </a:solidFill>
              <a:latin typeface="Nunito"/>
              <a:ea typeface="Nunito"/>
              <a:cs typeface="Nunito"/>
              <a:sym typeface="Nunito"/>
            </a:endParaRPr>
          </a:p>
          <a:p>
            <a:pPr indent="-342900" lvl="0" marL="457200" rtl="0" algn="l">
              <a:spcBef>
                <a:spcPts val="0"/>
              </a:spcBef>
              <a:spcAft>
                <a:spcPts val="0"/>
              </a:spcAft>
              <a:buClr>
                <a:srgbClr val="595959"/>
              </a:buClr>
              <a:buSzPts val="1800"/>
              <a:buFont typeface="Nunito"/>
              <a:buChar char="●"/>
            </a:pPr>
            <a:r>
              <a:rPr lang="es" sz="1800">
                <a:solidFill>
                  <a:srgbClr val="595959"/>
                </a:solidFill>
                <a:latin typeface="Nunito"/>
                <a:ea typeface="Nunito"/>
                <a:cs typeface="Nunito"/>
                <a:sym typeface="Nunito"/>
              </a:rPr>
              <a:t>We need scheduled practice time in the Pavillion during the winter quarter</a:t>
            </a:r>
            <a:endParaRPr sz="1800">
              <a:solidFill>
                <a:srgbClr val="595959"/>
              </a:solidFill>
              <a:latin typeface="Nunito"/>
              <a:ea typeface="Nunito"/>
              <a:cs typeface="Nunito"/>
              <a:sym typeface="Nunito"/>
            </a:endParaRPr>
          </a:p>
          <a:p>
            <a:pPr indent="0" lvl="0" marL="0" rtl="0" algn="l">
              <a:spcBef>
                <a:spcPts val="0"/>
              </a:spcBef>
              <a:spcAft>
                <a:spcPts val="0"/>
              </a:spcAft>
              <a:buNone/>
            </a:pPr>
            <a:r>
              <a:t/>
            </a:r>
            <a:endParaRPr b="1" sz="1800">
              <a:solidFill>
                <a:srgbClr val="CC3F3A"/>
              </a:solidFill>
              <a:latin typeface="Nunito"/>
              <a:ea typeface="Nunito"/>
              <a:cs typeface="Nunito"/>
              <a:sym typeface="Nunito"/>
            </a:endParaRPr>
          </a:p>
          <a:p>
            <a:pPr indent="0" lvl="0" marL="0" rtl="0" algn="l">
              <a:spcBef>
                <a:spcPts val="0"/>
              </a:spcBef>
              <a:spcAft>
                <a:spcPts val="0"/>
              </a:spcAft>
              <a:buNone/>
            </a:pPr>
            <a:r>
              <a:rPr b="1" lang="es" sz="1800">
                <a:solidFill>
                  <a:srgbClr val="CC3F3A"/>
                </a:solidFill>
                <a:latin typeface="Nunito"/>
                <a:ea typeface="Nunito"/>
                <a:cs typeface="Nunito"/>
                <a:sym typeface="Nunito"/>
              </a:rPr>
              <a:t>Officials ($2,300)</a:t>
            </a:r>
            <a:endParaRPr b="1" sz="1800">
              <a:solidFill>
                <a:srgbClr val="CC3F3A"/>
              </a:solidFill>
              <a:latin typeface="Nunito"/>
              <a:ea typeface="Nunito"/>
              <a:cs typeface="Nunito"/>
              <a:sym typeface="Nunito"/>
            </a:endParaRPr>
          </a:p>
          <a:p>
            <a:pPr indent="0" lvl="0" marL="0" rtl="0" algn="l">
              <a:spcBef>
                <a:spcPts val="0"/>
              </a:spcBef>
              <a:spcAft>
                <a:spcPts val="0"/>
              </a:spcAft>
              <a:buNone/>
            </a:pPr>
            <a:r>
              <a:t/>
            </a:r>
            <a:endParaRPr b="1" sz="1800">
              <a:solidFill>
                <a:srgbClr val="CC3F3A"/>
              </a:solidFill>
              <a:latin typeface="Nunito"/>
              <a:ea typeface="Nunito"/>
              <a:cs typeface="Nunito"/>
              <a:sym typeface="Nunito"/>
            </a:endParaRPr>
          </a:p>
          <a:p>
            <a:pPr indent="-342900" lvl="0" marL="457200" rtl="0" algn="l">
              <a:spcBef>
                <a:spcPts val="0"/>
              </a:spcBef>
              <a:spcAft>
                <a:spcPts val="0"/>
              </a:spcAft>
              <a:buClr>
                <a:srgbClr val="595959"/>
              </a:buClr>
              <a:buSzPts val="1800"/>
              <a:buFont typeface="Nunito"/>
              <a:buChar char="●"/>
            </a:pPr>
            <a:r>
              <a:rPr lang="es" sz="1800">
                <a:solidFill>
                  <a:srgbClr val="595959"/>
                </a:solidFill>
                <a:latin typeface="Nunito"/>
                <a:ea typeface="Nunito"/>
                <a:cs typeface="Nunito"/>
                <a:sym typeface="Nunito"/>
              </a:rPr>
              <a:t>Increase of $1,000 to play two to three more series</a:t>
            </a:r>
            <a:endParaRPr sz="1800">
              <a:solidFill>
                <a:srgbClr val="595959"/>
              </a:solidFill>
              <a:latin typeface="Nunito"/>
              <a:ea typeface="Nunito"/>
              <a:cs typeface="Nunito"/>
              <a:sym typeface="Nunito"/>
            </a:endParaRPr>
          </a:p>
          <a:p>
            <a:pPr indent="0" lvl="0" marL="457200" rtl="0" algn="l">
              <a:spcBef>
                <a:spcPts val="0"/>
              </a:spcBef>
              <a:spcAft>
                <a:spcPts val="0"/>
              </a:spcAft>
              <a:buNone/>
            </a:pPr>
            <a:r>
              <a:t/>
            </a:r>
            <a:endParaRPr sz="1500">
              <a:solidFill>
                <a:schemeClr val="dk1"/>
              </a:solidFill>
              <a:latin typeface="Nunito"/>
              <a:ea typeface="Nunito"/>
              <a:cs typeface="Nunito"/>
              <a:sym typeface="Nunito"/>
            </a:endParaRPr>
          </a:p>
          <a:p>
            <a:pPr indent="0" lvl="0" marL="457200" rtl="0" algn="l">
              <a:spcBef>
                <a:spcPts val="0"/>
              </a:spcBef>
              <a:spcAft>
                <a:spcPts val="0"/>
              </a:spcAft>
              <a:buNone/>
            </a:pPr>
            <a:r>
              <a:t/>
            </a:r>
            <a:endParaRPr sz="1500">
              <a:solidFill>
                <a:schemeClr val="dk1"/>
              </a:solidFill>
              <a:latin typeface="Nunito"/>
              <a:ea typeface="Nunito"/>
              <a:cs typeface="Nunito"/>
              <a:sym typeface="Nunito"/>
            </a:endParaRPr>
          </a:p>
          <a:p>
            <a:pPr indent="0" lvl="0" marL="457200" rtl="0" algn="l">
              <a:spcBef>
                <a:spcPts val="0"/>
              </a:spcBef>
              <a:spcAft>
                <a:spcPts val="0"/>
              </a:spcAft>
              <a:buNone/>
            </a:pPr>
            <a:r>
              <a:t/>
            </a:r>
            <a:endParaRPr sz="1500">
              <a:solidFill>
                <a:srgbClr val="434343"/>
              </a:solidFill>
              <a:latin typeface="Nunito"/>
              <a:ea typeface="Nunito"/>
              <a:cs typeface="Nunito"/>
              <a:sym typeface="Nuni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40"/>
          <p:cNvSpPr txBox="1"/>
          <p:nvPr>
            <p:ph type="title"/>
          </p:nvPr>
        </p:nvSpPr>
        <p:spPr>
          <a:xfrm>
            <a:off x="436100" y="711175"/>
            <a:ext cx="8099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Hats (Non-expressed)</a:t>
            </a:r>
            <a:endParaRPr/>
          </a:p>
        </p:txBody>
      </p:sp>
      <p:sp>
        <p:nvSpPr>
          <p:cNvPr id="317" name="Google Shape;317;p40"/>
          <p:cNvSpPr txBox="1"/>
          <p:nvPr/>
        </p:nvSpPr>
        <p:spPr>
          <a:xfrm>
            <a:off x="436100" y="1486425"/>
            <a:ext cx="30000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1800">
                <a:solidFill>
                  <a:srgbClr val="CC3F3A"/>
                </a:solidFill>
                <a:latin typeface="Nunito"/>
                <a:ea typeface="Nunito"/>
                <a:cs typeface="Nunito"/>
                <a:sym typeface="Nunito"/>
              </a:rPr>
              <a:t>New Hats ($593.85)</a:t>
            </a:r>
            <a:endParaRPr b="1" sz="1800">
              <a:solidFill>
                <a:srgbClr val="CC3F3A"/>
              </a:solidFill>
              <a:latin typeface="Nunito"/>
              <a:ea typeface="Nunito"/>
              <a:cs typeface="Nunito"/>
              <a:sym typeface="Nunito"/>
            </a:endParaRPr>
          </a:p>
          <a:p>
            <a:pPr indent="0" lvl="0" marL="0" rtl="0" algn="l">
              <a:spcBef>
                <a:spcPts val="0"/>
              </a:spcBef>
              <a:spcAft>
                <a:spcPts val="0"/>
              </a:spcAft>
              <a:buNone/>
            </a:pPr>
            <a:r>
              <a:t/>
            </a:r>
            <a:endParaRPr sz="1500">
              <a:solidFill>
                <a:srgbClr val="434343"/>
              </a:solidFill>
              <a:latin typeface="Nunito"/>
              <a:ea typeface="Nunito"/>
              <a:cs typeface="Nunito"/>
              <a:sym typeface="Nunito"/>
            </a:endParaRPr>
          </a:p>
        </p:txBody>
      </p:sp>
      <p:pic>
        <p:nvPicPr>
          <p:cNvPr id="318" name="Google Shape;318;p40" title="Screenshot 2025-05-26 120445.png"/>
          <p:cNvPicPr preferRelativeResize="0"/>
          <p:nvPr/>
        </p:nvPicPr>
        <p:blipFill>
          <a:blip r:embed="rId3">
            <a:alphaModFix/>
          </a:blip>
          <a:stretch>
            <a:fillRect/>
          </a:stretch>
        </p:blipFill>
        <p:spPr>
          <a:xfrm>
            <a:off x="1767675" y="2179125"/>
            <a:ext cx="2673251" cy="2356076"/>
          </a:xfrm>
          <a:prstGeom prst="rect">
            <a:avLst/>
          </a:prstGeom>
          <a:noFill/>
          <a:ln>
            <a:noFill/>
          </a:ln>
        </p:spPr>
      </p:pic>
      <p:pic>
        <p:nvPicPr>
          <p:cNvPr id="319" name="Google Shape;319;p40" title="Screenshot 2025-05-04 171056.png"/>
          <p:cNvPicPr preferRelativeResize="0"/>
          <p:nvPr/>
        </p:nvPicPr>
        <p:blipFill>
          <a:blip r:embed="rId4">
            <a:alphaModFix/>
          </a:blip>
          <a:stretch>
            <a:fillRect/>
          </a:stretch>
        </p:blipFill>
        <p:spPr>
          <a:xfrm>
            <a:off x="4659200" y="2179125"/>
            <a:ext cx="2673250" cy="216646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41"/>
          <p:cNvSpPr txBox="1"/>
          <p:nvPr/>
        </p:nvSpPr>
        <p:spPr>
          <a:xfrm>
            <a:off x="144500" y="587575"/>
            <a:ext cx="5547900" cy="646500"/>
          </a:xfrm>
          <a:prstGeom prst="rect">
            <a:avLst/>
          </a:prstGeom>
          <a:noFill/>
          <a:ln>
            <a:noFill/>
          </a:ln>
        </p:spPr>
        <p:txBody>
          <a:bodyPr anchorCtr="0" anchor="ctr" bIns="91425" lIns="91425" spcFirstLastPara="1" rIns="91425" wrap="square" tIns="91425">
            <a:spAutoFit/>
          </a:bodyPr>
          <a:lstStyle/>
          <a:p>
            <a:pPr indent="0" lvl="0" marL="0" marR="0" rtl="0" algn="l">
              <a:lnSpc>
                <a:spcPct val="100000"/>
              </a:lnSpc>
              <a:spcBef>
                <a:spcPts val="0"/>
              </a:spcBef>
              <a:spcAft>
                <a:spcPts val="0"/>
              </a:spcAft>
              <a:buNone/>
            </a:pPr>
            <a:r>
              <a:rPr lang="es" sz="3000">
                <a:solidFill>
                  <a:srgbClr val="202020"/>
                </a:solidFill>
                <a:latin typeface="Abril Fatface"/>
                <a:ea typeface="Abril Fatface"/>
                <a:cs typeface="Abril Fatface"/>
                <a:sym typeface="Abril Fatface"/>
              </a:rPr>
              <a:t>Our </a:t>
            </a:r>
            <a:r>
              <a:rPr lang="es" sz="3000" u="sng">
                <a:solidFill>
                  <a:srgbClr val="CC3F3A"/>
                </a:solidFill>
                <a:latin typeface="Abril Fatface"/>
                <a:ea typeface="Abril Fatface"/>
                <a:cs typeface="Abril Fatface"/>
                <a:sym typeface="Abril Fatface"/>
                <a:hlinkClick r:id="rId3">
                  <a:extLst>
                    <a:ext uri="{A12FA001-AC4F-418D-AE19-62706E023703}">
                      <ahyp:hlinkClr val="tx"/>
                    </a:ext>
                  </a:extLst>
                </a:hlinkClick>
              </a:rPr>
              <a:t>Website</a:t>
            </a:r>
            <a:endParaRPr sz="3000">
              <a:solidFill>
                <a:srgbClr val="CC3F3A"/>
              </a:solidFill>
              <a:latin typeface="Abril Fatface"/>
              <a:ea typeface="Abril Fatface"/>
              <a:cs typeface="Abril Fatface"/>
              <a:sym typeface="Abril Fatface"/>
            </a:endParaRPr>
          </a:p>
        </p:txBody>
      </p:sp>
      <p:pic>
        <p:nvPicPr>
          <p:cNvPr id="325" name="Google Shape;325;p41" title="CWU_Club_Baseball_2-1024.jpeg"/>
          <p:cNvPicPr preferRelativeResize="0"/>
          <p:nvPr/>
        </p:nvPicPr>
        <p:blipFill>
          <a:blip r:embed="rId4">
            <a:alphaModFix/>
          </a:blip>
          <a:stretch>
            <a:fillRect/>
          </a:stretch>
        </p:blipFill>
        <p:spPr>
          <a:xfrm>
            <a:off x="3737175" y="458600"/>
            <a:ext cx="4447875" cy="444784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42"/>
          <p:cNvSpPr txBox="1"/>
          <p:nvPr>
            <p:ph type="title"/>
          </p:nvPr>
        </p:nvSpPr>
        <p:spPr>
          <a:xfrm>
            <a:off x="1346550" y="1207450"/>
            <a:ext cx="6450900" cy="11838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000"/>
              <a:buNone/>
            </a:pPr>
            <a:r>
              <a:rPr lang="es" sz="6000"/>
              <a:t>Thanks For your Time!</a:t>
            </a:r>
            <a:endParaRPr sz="6000"/>
          </a:p>
        </p:txBody>
      </p:sp>
      <p:sp>
        <p:nvSpPr>
          <p:cNvPr id="331" name="Google Shape;331;p42"/>
          <p:cNvSpPr txBox="1"/>
          <p:nvPr>
            <p:ph idx="1" type="subTitle"/>
          </p:nvPr>
        </p:nvSpPr>
        <p:spPr>
          <a:xfrm>
            <a:off x="1583525" y="2649650"/>
            <a:ext cx="5976900" cy="201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s">
                <a:solidFill>
                  <a:schemeClr val="dk1"/>
                </a:solidFill>
              </a:rPr>
              <a:t>Any questions?</a:t>
            </a:r>
            <a:endParaRPr>
              <a:solidFill>
                <a:schemeClr val="dk1"/>
              </a:solidFill>
            </a:endParaRPr>
          </a:p>
          <a:p>
            <a:pPr indent="0" lvl="0" marL="0" rtl="0" algn="ctr">
              <a:spcBef>
                <a:spcPts val="0"/>
              </a:spcBef>
              <a:spcAft>
                <a:spcPts val="0"/>
              </a:spcAft>
              <a:buClr>
                <a:schemeClr val="dk1"/>
              </a:buClr>
              <a:buSzPts val="1100"/>
              <a:buFont typeface="Arial"/>
              <a:buNone/>
            </a:pPr>
            <a:r>
              <a:t/>
            </a:r>
            <a:endParaRPr/>
          </a:p>
          <a:p>
            <a:pPr indent="0" lvl="0" marL="0" rtl="0" algn="ctr">
              <a:spcBef>
                <a:spcPts val="0"/>
              </a:spcBef>
              <a:spcAft>
                <a:spcPts val="0"/>
              </a:spcAft>
              <a:buClr>
                <a:schemeClr val="dk1"/>
              </a:buClr>
              <a:buSzPts val="1100"/>
              <a:buFont typeface="Arial"/>
              <a:buNone/>
            </a:pPr>
            <a:r>
              <a:t/>
            </a:r>
            <a:endParaRPr/>
          </a:p>
          <a:p>
            <a:pPr indent="0" lvl="0" marL="0" rtl="0" algn="ctr">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5"/>
          <p:cNvSpPr txBox="1"/>
          <p:nvPr>
            <p:ph type="title"/>
          </p:nvPr>
        </p:nvSpPr>
        <p:spPr>
          <a:xfrm>
            <a:off x="1346550" y="0"/>
            <a:ext cx="6450900" cy="1183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s">
                <a:solidFill>
                  <a:srgbClr val="C7372F"/>
                </a:solidFill>
              </a:rPr>
              <a:t>About Us</a:t>
            </a:r>
            <a:endParaRPr>
              <a:solidFill>
                <a:srgbClr val="C7372F"/>
              </a:solidFill>
            </a:endParaRPr>
          </a:p>
        </p:txBody>
      </p:sp>
      <p:sp>
        <p:nvSpPr>
          <p:cNvPr id="201" name="Google Shape;201;p25"/>
          <p:cNvSpPr txBox="1"/>
          <p:nvPr>
            <p:ph idx="1" type="subTitle"/>
          </p:nvPr>
        </p:nvSpPr>
        <p:spPr>
          <a:xfrm>
            <a:off x="1419900" y="1183800"/>
            <a:ext cx="6304200" cy="3622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sz="2400">
                <a:solidFill>
                  <a:srgbClr val="434343"/>
                </a:solidFill>
              </a:rPr>
              <a:t>This team is, yes, a baseball team—but if you take a closer look, it's also a true brotherhood. From day one, every player has had each other's back, both on and off the field. We play the game we all love, together, as a team. Sure, we’re here to compete, but more importantly, we're here to have fun. And that’s what this game is really all about.</a:t>
            </a:r>
            <a:endParaRPr sz="2400">
              <a:solidFill>
                <a:srgbClr val="434343"/>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pic>
        <p:nvPicPr>
          <p:cNvPr id="206" name="Google Shape;206;p26" title="IMG_1672.JPG"/>
          <p:cNvPicPr preferRelativeResize="0"/>
          <p:nvPr/>
        </p:nvPicPr>
        <p:blipFill>
          <a:blip r:embed="rId3">
            <a:alphaModFix/>
          </a:blip>
          <a:stretch>
            <a:fillRect/>
          </a:stretch>
        </p:blipFill>
        <p:spPr>
          <a:xfrm>
            <a:off x="204725" y="640600"/>
            <a:ext cx="2503624" cy="1877725"/>
          </a:xfrm>
          <a:prstGeom prst="rect">
            <a:avLst/>
          </a:prstGeom>
          <a:noFill/>
          <a:ln>
            <a:noFill/>
          </a:ln>
        </p:spPr>
      </p:pic>
      <p:pic>
        <p:nvPicPr>
          <p:cNvPr id="207" name="Google Shape;207;p26" title="IMG_1949.JPG"/>
          <p:cNvPicPr preferRelativeResize="0"/>
          <p:nvPr/>
        </p:nvPicPr>
        <p:blipFill>
          <a:blip r:embed="rId4">
            <a:alphaModFix/>
          </a:blip>
          <a:stretch>
            <a:fillRect/>
          </a:stretch>
        </p:blipFill>
        <p:spPr>
          <a:xfrm>
            <a:off x="2815949" y="448825"/>
            <a:ext cx="2235200" cy="1676400"/>
          </a:xfrm>
          <a:prstGeom prst="rect">
            <a:avLst/>
          </a:prstGeom>
          <a:noFill/>
          <a:ln>
            <a:noFill/>
          </a:ln>
        </p:spPr>
      </p:pic>
      <p:pic>
        <p:nvPicPr>
          <p:cNvPr id="208" name="Google Shape;208;p26" title="IMG_1956.JPG"/>
          <p:cNvPicPr preferRelativeResize="0"/>
          <p:nvPr/>
        </p:nvPicPr>
        <p:blipFill rotWithShape="1">
          <a:blip r:embed="rId5">
            <a:alphaModFix/>
          </a:blip>
          <a:srcRect b="13333" l="0" r="0" t="14827"/>
          <a:stretch/>
        </p:blipFill>
        <p:spPr>
          <a:xfrm>
            <a:off x="204725" y="2592850"/>
            <a:ext cx="2503626" cy="2398254"/>
          </a:xfrm>
          <a:prstGeom prst="rect">
            <a:avLst/>
          </a:prstGeom>
          <a:noFill/>
          <a:ln>
            <a:noFill/>
          </a:ln>
        </p:spPr>
      </p:pic>
      <p:pic>
        <p:nvPicPr>
          <p:cNvPr id="209" name="Google Shape;209;p26" title="IMG_1947.JPG"/>
          <p:cNvPicPr preferRelativeResize="0"/>
          <p:nvPr/>
        </p:nvPicPr>
        <p:blipFill>
          <a:blip r:embed="rId6">
            <a:alphaModFix/>
          </a:blip>
          <a:stretch>
            <a:fillRect/>
          </a:stretch>
        </p:blipFill>
        <p:spPr>
          <a:xfrm>
            <a:off x="2815950" y="2260825"/>
            <a:ext cx="2047726" cy="2730276"/>
          </a:xfrm>
          <a:prstGeom prst="rect">
            <a:avLst/>
          </a:prstGeom>
          <a:noFill/>
          <a:ln>
            <a:noFill/>
          </a:ln>
        </p:spPr>
      </p:pic>
      <p:pic>
        <p:nvPicPr>
          <p:cNvPr id="210" name="Google Shape;210;p26" title="IMG_1946.JPG"/>
          <p:cNvPicPr preferRelativeResize="0"/>
          <p:nvPr/>
        </p:nvPicPr>
        <p:blipFill rotWithShape="1">
          <a:blip r:embed="rId7">
            <a:alphaModFix/>
          </a:blip>
          <a:srcRect b="10206" l="7774" r="0" t="10302"/>
          <a:stretch/>
        </p:blipFill>
        <p:spPr>
          <a:xfrm>
            <a:off x="5158750" y="448825"/>
            <a:ext cx="2135149" cy="2300902"/>
          </a:xfrm>
          <a:prstGeom prst="rect">
            <a:avLst/>
          </a:prstGeom>
          <a:noFill/>
          <a:ln>
            <a:noFill/>
          </a:ln>
        </p:spPr>
      </p:pic>
      <p:pic>
        <p:nvPicPr>
          <p:cNvPr id="211" name="Google Shape;211;p26" title="IMG_1948.JPG"/>
          <p:cNvPicPr preferRelativeResize="0"/>
          <p:nvPr/>
        </p:nvPicPr>
        <p:blipFill>
          <a:blip r:embed="rId8">
            <a:alphaModFix/>
          </a:blip>
          <a:stretch>
            <a:fillRect/>
          </a:stretch>
        </p:blipFill>
        <p:spPr>
          <a:xfrm>
            <a:off x="4971276" y="2902128"/>
            <a:ext cx="2785296" cy="2088972"/>
          </a:xfrm>
          <a:prstGeom prst="rect">
            <a:avLst/>
          </a:prstGeom>
          <a:noFill/>
          <a:ln>
            <a:noFill/>
          </a:ln>
        </p:spPr>
      </p:pic>
      <p:pic>
        <p:nvPicPr>
          <p:cNvPr id="212" name="Google Shape;212;p26" title="IMG_1958.JPG"/>
          <p:cNvPicPr preferRelativeResize="0"/>
          <p:nvPr/>
        </p:nvPicPr>
        <p:blipFill rotWithShape="1">
          <a:blip r:embed="rId9">
            <a:alphaModFix/>
          </a:blip>
          <a:srcRect b="14346" l="0" r="0" t="0"/>
          <a:stretch/>
        </p:blipFill>
        <p:spPr>
          <a:xfrm>
            <a:off x="7449794" y="448825"/>
            <a:ext cx="1511107" cy="230090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7"/>
          <p:cNvSpPr txBox="1"/>
          <p:nvPr/>
        </p:nvSpPr>
        <p:spPr>
          <a:xfrm>
            <a:off x="1798050" y="416725"/>
            <a:ext cx="5547900" cy="723300"/>
          </a:xfrm>
          <a:prstGeom prst="rect">
            <a:avLst/>
          </a:prstGeom>
          <a:noFill/>
          <a:ln>
            <a:noFill/>
          </a:ln>
        </p:spPr>
        <p:txBody>
          <a:bodyPr anchorCtr="0" anchor="b" bIns="91425" lIns="91425" spcFirstLastPara="1" rIns="91425" wrap="square" tIns="91425">
            <a:spAutoFit/>
          </a:bodyPr>
          <a:lstStyle/>
          <a:p>
            <a:pPr indent="0" lvl="0" marL="0" marR="0" rtl="0" algn="ctr">
              <a:lnSpc>
                <a:spcPct val="100000"/>
              </a:lnSpc>
              <a:spcBef>
                <a:spcPts val="0"/>
              </a:spcBef>
              <a:spcAft>
                <a:spcPts val="0"/>
              </a:spcAft>
              <a:buNone/>
            </a:pPr>
            <a:r>
              <a:rPr lang="es" sz="3500">
                <a:solidFill>
                  <a:srgbClr val="C7372F"/>
                </a:solidFill>
                <a:latin typeface="Abril Fatface"/>
                <a:ea typeface="Abril Fatface"/>
                <a:cs typeface="Abril Fatface"/>
                <a:sym typeface="Abril Fatface"/>
              </a:rPr>
              <a:t>Introduction and Goals</a:t>
            </a:r>
            <a:endParaRPr sz="1600">
              <a:solidFill>
                <a:srgbClr val="434343"/>
              </a:solidFill>
              <a:latin typeface="Nunito"/>
              <a:ea typeface="Nunito"/>
              <a:cs typeface="Nunito"/>
              <a:sym typeface="Nunito"/>
            </a:endParaRPr>
          </a:p>
        </p:txBody>
      </p:sp>
      <p:sp>
        <p:nvSpPr>
          <p:cNvPr id="218" name="Google Shape;218;p27"/>
          <p:cNvSpPr txBox="1"/>
          <p:nvPr/>
        </p:nvSpPr>
        <p:spPr>
          <a:xfrm>
            <a:off x="239650" y="816375"/>
            <a:ext cx="7436400" cy="3446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s" sz="1800">
                <a:solidFill>
                  <a:srgbClr val="CC3F3A"/>
                </a:solidFill>
                <a:latin typeface="Nunito"/>
                <a:ea typeface="Nunito"/>
                <a:cs typeface="Nunito"/>
                <a:sym typeface="Nunito"/>
              </a:rPr>
              <a:t>Our Mission:</a:t>
            </a:r>
            <a:endParaRPr>
              <a:solidFill>
                <a:schemeClr val="dk2"/>
              </a:solidFill>
              <a:latin typeface="Nunito"/>
              <a:ea typeface="Nunito"/>
              <a:cs typeface="Nunito"/>
              <a:sym typeface="Nunito"/>
            </a:endParaRPr>
          </a:p>
          <a:p>
            <a:pPr indent="-317500" lvl="0" marL="457200" rtl="0" algn="l">
              <a:lnSpc>
                <a:spcPct val="115000"/>
              </a:lnSpc>
              <a:spcBef>
                <a:spcPts val="1200"/>
              </a:spcBef>
              <a:spcAft>
                <a:spcPts val="0"/>
              </a:spcAft>
              <a:buClr>
                <a:schemeClr val="dk2"/>
              </a:buClr>
              <a:buSzPts val="1400"/>
              <a:buFont typeface="Nunito"/>
              <a:buChar char="●"/>
            </a:pPr>
            <a:r>
              <a:rPr lang="es">
                <a:solidFill>
                  <a:schemeClr val="dk2"/>
                </a:solidFill>
                <a:latin typeface="Nunito"/>
                <a:ea typeface="Nunito"/>
                <a:cs typeface="Nunito"/>
                <a:sym typeface="Nunito"/>
              </a:rPr>
              <a:t>To be more competitive in our league</a:t>
            </a:r>
            <a:endParaRPr>
              <a:solidFill>
                <a:schemeClr val="dk2"/>
              </a:solidFill>
              <a:latin typeface="Nunito"/>
              <a:ea typeface="Nunito"/>
              <a:cs typeface="Nunito"/>
              <a:sym typeface="Nunito"/>
            </a:endParaRPr>
          </a:p>
          <a:p>
            <a:pPr indent="-317500" lvl="0" marL="457200" rtl="0" algn="l">
              <a:lnSpc>
                <a:spcPct val="115000"/>
              </a:lnSpc>
              <a:spcBef>
                <a:spcPts val="0"/>
              </a:spcBef>
              <a:spcAft>
                <a:spcPts val="0"/>
              </a:spcAft>
              <a:buClr>
                <a:schemeClr val="dk2"/>
              </a:buClr>
              <a:buSzPts val="1400"/>
              <a:buFont typeface="Nunito"/>
              <a:buChar char="●"/>
            </a:pPr>
            <a:r>
              <a:rPr lang="es">
                <a:solidFill>
                  <a:schemeClr val="dk2"/>
                </a:solidFill>
                <a:latin typeface="Nunito"/>
                <a:ea typeface="Nunito"/>
                <a:cs typeface="Nunito"/>
                <a:sym typeface="Nunito"/>
              </a:rPr>
              <a:t>Continue to fostering a positive team environment on and off the field</a:t>
            </a:r>
            <a:endParaRPr>
              <a:solidFill>
                <a:schemeClr val="dk2"/>
              </a:solidFill>
              <a:latin typeface="Nunito"/>
              <a:ea typeface="Nunito"/>
              <a:cs typeface="Nunito"/>
              <a:sym typeface="Nunito"/>
            </a:endParaRPr>
          </a:p>
          <a:p>
            <a:pPr indent="-317500" lvl="0" marL="457200" rtl="0" algn="l">
              <a:lnSpc>
                <a:spcPct val="115000"/>
              </a:lnSpc>
              <a:spcBef>
                <a:spcPts val="0"/>
              </a:spcBef>
              <a:spcAft>
                <a:spcPts val="0"/>
              </a:spcAft>
              <a:buClr>
                <a:schemeClr val="dk2"/>
              </a:buClr>
              <a:buSzPts val="1400"/>
              <a:buFont typeface="Nunito"/>
              <a:buChar char="●"/>
            </a:pPr>
            <a:r>
              <a:rPr lang="es">
                <a:solidFill>
                  <a:schemeClr val="dk2"/>
                </a:solidFill>
                <a:latin typeface="Nunito"/>
                <a:ea typeface="Nunito"/>
                <a:cs typeface="Nunito"/>
                <a:sym typeface="Nunito"/>
              </a:rPr>
              <a:t>Positively represent CWU and recreation</a:t>
            </a:r>
            <a:endParaRPr>
              <a:solidFill>
                <a:schemeClr val="dk2"/>
              </a:solidFill>
              <a:latin typeface="Nunito"/>
              <a:ea typeface="Nunito"/>
              <a:cs typeface="Nunito"/>
              <a:sym typeface="Nunito"/>
            </a:endParaRPr>
          </a:p>
          <a:p>
            <a:pPr indent="0" lvl="0" marL="0" rtl="0" algn="l">
              <a:lnSpc>
                <a:spcPct val="115000"/>
              </a:lnSpc>
              <a:spcBef>
                <a:spcPts val="1200"/>
              </a:spcBef>
              <a:spcAft>
                <a:spcPts val="0"/>
              </a:spcAft>
              <a:buClr>
                <a:schemeClr val="dk1"/>
              </a:buClr>
              <a:buSzPts val="1100"/>
              <a:buFont typeface="Arial"/>
              <a:buNone/>
            </a:pPr>
            <a:r>
              <a:rPr b="1" lang="es" sz="1800">
                <a:solidFill>
                  <a:srgbClr val="CC3F3A"/>
                </a:solidFill>
                <a:latin typeface="Nunito"/>
                <a:ea typeface="Nunito"/>
                <a:cs typeface="Nunito"/>
                <a:sym typeface="Nunito"/>
              </a:rPr>
              <a:t>Goals:</a:t>
            </a:r>
            <a:endParaRPr b="1" sz="1800">
              <a:solidFill>
                <a:schemeClr val="dk2"/>
              </a:solidFill>
              <a:latin typeface="Nunito"/>
              <a:ea typeface="Nunito"/>
              <a:cs typeface="Nunito"/>
              <a:sym typeface="Nunito"/>
            </a:endParaRPr>
          </a:p>
          <a:p>
            <a:pPr indent="-317500" lvl="0" marL="457200" rtl="0" algn="l">
              <a:lnSpc>
                <a:spcPct val="115000"/>
              </a:lnSpc>
              <a:spcBef>
                <a:spcPts val="1200"/>
              </a:spcBef>
              <a:spcAft>
                <a:spcPts val="0"/>
              </a:spcAft>
              <a:buClr>
                <a:schemeClr val="dk2"/>
              </a:buClr>
              <a:buSzPts val="1400"/>
              <a:buFont typeface="Nunito"/>
              <a:buChar char="●"/>
            </a:pPr>
            <a:r>
              <a:rPr lang="es">
                <a:solidFill>
                  <a:schemeClr val="dk2"/>
                </a:solidFill>
                <a:latin typeface="Nunito"/>
                <a:ea typeface="Nunito"/>
                <a:cs typeface="Nunito"/>
                <a:sym typeface="Nunito"/>
              </a:rPr>
              <a:t>Establish a relationship with </a:t>
            </a:r>
            <a:r>
              <a:rPr lang="es">
                <a:solidFill>
                  <a:schemeClr val="dk2"/>
                </a:solidFill>
                <a:latin typeface="Nunito"/>
                <a:ea typeface="Nunito"/>
                <a:cs typeface="Nunito"/>
                <a:sym typeface="Nunito"/>
              </a:rPr>
              <a:t>local youth baseball organizations of Ellensburg</a:t>
            </a:r>
            <a:endParaRPr>
              <a:solidFill>
                <a:schemeClr val="dk2"/>
              </a:solidFill>
              <a:latin typeface="Nunito"/>
              <a:ea typeface="Nunito"/>
              <a:cs typeface="Nunito"/>
              <a:sym typeface="Nunito"/>
            </a:endParaRPr>
          </a:p>
          <a:p>
            <a:pPr indent="-317500" lvl="0" marL="457200" rtl="0" algn="l">
              <a:lnSpc>
                <a:spcPct val="115000"/>
              </a:lnSpc>
              <a:spcBef>
                <a:spcPts val="0"/>
              </a:spcBef>
              <a:spcAft>
                <a:spcPts val="0"/>
              </a:spcAft>
              <a:buClr>
                <a:schemeClr val="dk2"/>
              </a:buClr>
              <a:buSzPts val="1400"/>
              <a:buFont typeface="Nunito"/>
              <a:buChar char="●"/>
            </a:pPr>
            <a:r>
              <a:rPr lang="es">
                <a:solidFill>
                  <a:schemeClr val="dk2"/>
                </a:solidFill>
                <a:latin typeface="Nunito"/>
                <a:ea typeface="Nunito"/>
                <a:cs typeface="Nunito"/>
                <a:sym typeface="Nunito"/>
              </a:rPr>
              <a:t>Acquire a permanent home field</a:t>
            </a:r>
            <a:endParaRPr>
              <a:solidFill>
                <a:schemeClr val="dk2"/>
              </a:solidFill>
              <a:latin typeface="Nunito"/>
              <a:ea typeface="Nunito"/>
              <a:cs typeface="Nunito"/>
              <a:sym typeface="Nunito"/>
            </a:endParaRPr>
          </a:p>
          <a:p>
            <a:pPr indent="-317500" lvl="0" marL="457200" rtl="0" algn="l">
              <a:lnSpc>
                <a:spcPct val="115000"/>
              </a:lnSpc>
              <a:spcBef>
                <a:spcPts val="0"/>
              </a:spcBef>
              <a:spcAft>
                <a:spcPts val="0"/>
              </a:spcAft>
              <a:buClr>
                <a:schemeClr val="dk2"/>
              </a:buClr>
              <a:buSzPts val="1400"/>
              <a:buFont typeface="Nunito"/>
              <a:buChar char="●"/>
            </a:pPr>
            <a:r>
              <a:rPr lang="es">
                <a:solidFill>
                  <a:schemeClr val="dk2"/>
                </a:solidFill>
                <a:latin typeface="Nunito"/>
                <a:ea typeface="Nunito"/>
                <a:cs typeface="Nunito"/>
                <a:sym typeface="Nunito"/>
              </a:rPr>
              <a:t>Increase player tryout participation.</a:t>
            </a:r>
            <a:endParaRPr>
              <a:solidFill>
                <a:schemeClr val="dk2"/>
              </a:solidFill>
              <a:latin typeface="Nunito"/>
              <a:ea typeface="Nunito"/>
              <a:cs typeface="Nunito"/>
              <a:sym typeface="Nunito"/>
            </a:endParaRPr>
          </a:p>
          <a:p>
            <a:pPr indent="-317500" lvl="0" marL="457200" rtl="0" algn="l">
              <a:lnSpc>
                <a:spcPct val="115000"/>
              </a:lnSpc>
              <a:spcBef>
                <a:spcPts val="0"/>
              </a:spcBef>
              <a:spcAft>
                <a:spcPts val="0"/>
              </a:spcAft>
              <a:buClr>
                <a:schemeClr val="dk2"/>
              </a:buClr>
              <a:buSzPts val="1400"/>
              <a:buFont typeface="Nunito"/>
              <a:buChar char="●"/>
            </a:pPr>
            <a:r>
              <a:rPr lang="es">
                <a:solidFill>
                  <a:schemeClr val="dk2"/>
                </a:solidFill>
                <a:latin typeface="Nunito"/>
                <a:ea typeface="Nunito"/>
                <a:cs typeface="Nunito"/>
                <a:sym typeface="Nunito"/>
              </a:rPr>
              <a:t>Pursue sponsorship opportunities </a:t>
            </a:r>
            <a:br>
              <a:rPr lang="es">
                <a:solidFill>
                  <a:schemeClr val="dk2"/>
                </a:solidFill>
                <a:latin typeface="Nunito"/>
                <a:ea typeface="Nunito"/>
                <a:cs typeface="Nunito"/>
                <a:sym typeface="Nunito"/>
              </a:rPr>
            </a:br>
            <a:endParaRPr sz="1200">
              <a:solidFill>
                <a:srgbClr val="434343"/>
              </a:solidFill>
              <a:latin typeface="Nunito"/>
              <a:ea typeface="Nunito"/>
              <a:cs typeface="Nunito"/>
              <a:sym typeface="Nuni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8"/>
          <p:cNvSpPr txBox="1"/>
          <p:nvPr>
            <p:ph type="ctrTitle"/>
          </p:nvPr>
        </p:nvSpPr>
        <p:spPr>
          <a:xfrm>
            <a:off x="98900" y="518775"/>
            <a:ext cx="5012100" cy="705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sz="3500">
                <a:solidFill>
                  <a:srgbClr val="C7372F"/>
                </a:solidFill>
              </a:rPr>
              <a:t>What is the NCBA?</a:t>
            </a:r>
            <a:endParaRPr sz="3500">
              <a:solidFill>
                <a:srgbClr val="C7372F"/>
              </a:solidFill>
            </a:endParaRPr>
          </a:p>
        </p:txBody>
      </p:sp>
      <p:sp>
        <p:nvSpPr>
          <p:cNvPr id="224" name="Google Shape;224;p28"/>
          <p:cNvSpPr txBox="1"/>
          <p:nvPr>
            <p:ph idx="1" type="subTitle"/>
          </p:nvPr>
        </p:nvSpPr>
        <p:spPr>
          <a:xfrm>
            <a:off x="320200" y="1224075"/>
            <a:ext cx="7928100" cy="28941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chemeClr val="dk1"/>
              </a:buClr>
              <a:buSzPts val="1600"/>
              <a:buChar char="●"/>
            </a:pPr>
            <a:r>
              <a:rPr lang="es">
                <a:solidFill>
                  <a:schemeClr val="dk1"/>
                </a:solidFill>
              </a:rPr>
              <a:t>National Club Baseball Association</a:t>
            </a:r>
            <a:endParaRPr>
              <a:solidFill>
                <a:schemeClr val="dk1"/>
              </a:solidFill>
            </a:endParaRPr>
          </a:p>
          <a:p>
            <a:pPr indent="-330200" lvl="0" marL="457200" rtl="0" algn="l">
              <a:spcBef>
                <a:spcPts val="0"/>
              </a:spcBef>
              <a:spcAft>
                <a:spcPts val="0"/>
              </a:spcAft>
              <a:buClr>
                <a:schemeClr val="dk1"/>
              </a:buClr>
              <a:buSzPts val="1600"/>
              <a:buChar char="●"/>
            </a:pPr>
            <a:r>
              <a:rPr lang="es">
                <a:solidFill>
                  <a:schemeClr val="dk1"/>
                </a:solidFill>
              </a:rPr>
              <a:t>Founded in 2000</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s">
                <a:solidFill>
                  <a:srgbClr val="C7372F"/>
                </a:solidFill>
              </a:rPr>
              <a:t>About Competing:</a:t>
            </a:r>
            <a:endParaRPr b="1">
              <a:solidFill>
                <a:srgbClr val="C7372F"/>
              </a:solidFill>
            </a:endParaRPr>
          </a:p>
          <a:p>
            <a:pPr indent="-330200" lvl="0" marL="457200" rtl="0" algn="l">
              <a:spcBef>
                <a:spcPts val="0"/>
              </a:spcBef>
              <a:spcAft>
                <a:spcPts val="0"/>
              </a:spcAft>
              <a:buClr>
                <a:schemeClr val="dk1"/>
              </a:buClr>
              <a:buSzPts val="1600"/>
              <a:buChar char="●"/>
            </a:pPr>
            <a:r>
              <a:rPr lang="es">
                <a:solidFill>
                  <a:schemeClr val="dk1"/>
                </a:solidFill>
              </a:rPr>
              <a:t>Creates a competitive environment for college club baseball teams </a:t>
            </a:r>
            <a:r>
              <a:rPr lang="es">
                <a:solidFill>
                  <a:schemeClr val="dk1"/>
                </a:solidFill>
              </a:rPr>
              <a:t>nationwide</a:t>
            </a:r>
            <a:endParaRPr>
              <a:solidFill>
                <a:schemeClr val="dk1"/>
              </a:solidFill>
            </a:endParaRPr>
          </a:p>
          <a:p>
            <a:pPr indent="-330200" lvl="0" marL="457200" rtl="0" algn="l">
              <a:spcBef>
                <a:spcPts val="0"/>
              </a:spcBef>
              <a:spcAft>
                <a:spcPts val="0"/>
              </a:spcAft>
              <a:buClr>
                <a:schemeClr val="dk1"/>
              </a:buClr>
              <a:buSzPts val="1600"/>
              <a:buChar char="●"/>
            </a:pPr>
            <a:r>
              <a:rPr lang="es">
                <a:solidFill>
                  <a:schemeClr val="dk1"/>
                </a:solidFill>
              </a:rPr>
              <a:t>CWU Club Baseball competes in Division 2 Rocky Mountain North</a:t>
            </a:r>
            <a:endParaRPr>
              <a:solidFill>
                <a:schemeClr val="dk1"/>
              </a:solidFill>
            </a:endParaRPr>
          </a:p>
          <a:p>
            <a:pPr indent="-330200" lvl="0" marL="457200" rtl="0" algn="l">
              <a:spcBef>
                <a:spcPts val="0"/>
              </a:spcBef>
              <a:spcAft>
                <a:spcPts val="0"/>
              </a:spcAft>
              <a:buClr>
                <a:schemeClr val="dk1"/>
              </a:buClr>
              <a:buSzPts val="1600"/>
              <a:buChar char="●"/>
            </a:pPr>
            <a:r>
              <a:rPr lang="es">
                <a:solidFill>
                  <a:schemeClr val="dk1"/>
                </a:solidFill>
              </a:rPr>
              <a:t>Top 2 teams in each conference advance to play in regionals for a chance to advance to the NCBA World Series</a:t>
            </a:r>
            <a:endParaRPr>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9"/>
          <p:cNvSpPr txBox="1"/>
          <p:nvPr>
            <p:ph type="ctrTitle"/>
          </p:nvPr>
        </p:nvSpPr>
        <p:spPr>
          <a:xfrm>
            <a:off x="134625" y="590200"/>
            <a:ext cx="4045800" cy="5754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200"/>
              <a:buNone/>
            </a:pPr>
            <a:r>
              <a:rPr lang="es" sz="2800">
                <a:solidFill>
                  <a:srgbClr val="CC3F3A"/>
                </a:solidFill>
              </a:rPr>
              <a:t>This Year’s Events</a:t>
            </a:r>
            <a:endParaRPr sz="3000"/>
          </a:p>
        </p:txBody>
      </p:sp>
      <p:sp>
        <p:nvSpPr>
          <p:cNvPr id="230" name="Google Shape;230;p29"/>
          <p:cNvSpPr txBox="1"/>
          <p:nvPr>
            <p:ph idx="1" type="subTitle"/>
          </p:nvPr>
        </p:nvSpPr>
        <p:spPr>
          <a:xfrm>
            <a:off x="134625" y="1318000"/>
            <a:ext cx="8832900" cy="575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s" sz="1800">
                <a:solidFill>
                  <a:srgbClr val="434343"/>
                </a:solidFill>
              </a:rPr>
              <a:t>2 home series and 5 away series, 20 game season.</a:t>
            </a:r>
            <a:endParaRPr sz="1800">
              <a:solidFill>
                <a:srgbClr val="434343"/>
              </a:solidFill>
            </a:endParaRPr>
          </a:p>
          <a:p>
            <a:pPr indent="0" lvl="0" marL="457200" rtl="0" algn="l">
              <a:lnSpc>
                <a:spcPct val="115000"/>
              </a:lnSpc>
              <a:spcBef>
                <a:spcPts val="1200"/>
              </a:spcBef>
              <a:spcAft>
                <a:spcPts val="0"/>
              </a:spcAft>
              <a:buNone/>
            </a:pPr>
            <a:r>
              <a:t/>
            </a:r>
            <a:endParaRPr sz="1800">
              <a:solidFill>
                <a:schemeClr val="dk2"/>
              </a:solidFill>
            </a:endParaRPr>
          </a:p>
          <a:p>
            <a:pPr indent="0" lvl="0" marL="0" rtl="0" algn="l">
              <a:lnSpc>
                <a:spcPct val="100000"/>
              </a:lnSpc>
              <a:spcBef>
                <a:spcPts val="1200"/>
              </a:spcBef>
              <a:spcAft>
                <a:spcPts val="0"/>
              </a:spcAft>
              <a:buSzPts val="1600"/>
              <a:buNone/>
            </a:pPr>
            <a:r>
              <a:t/>
            </a:r>
            <a:endParaRPr/>
          </a:p>
        </p:txBody>
      </p:sp>
      <p:sp>
        <p:nvSpPr>
          <p:cNvPr id="231" name="Google Shape;231;p29"/>
          <p:cNvSpPr txBox="1"/>
          <p:nvPr/>
        </p:nvSpPr>
        <p:spPr>
          <a:xfrm>
            <a:off x="4963500" y="2080525"/>
            <a:ext cx="4180500" cy="2410500"/>
          </a:xfrm>
          <a:prstGeom prst="rect">
            <a:avLst/>
          </a:prstGeom>
          <a:noFill/>
          <a:ln>
            <a:noFill/>
          </a:ln>
        </p:spPr>
        <p:txBody>
          <a:bodyPr anchorCtr="0" anchor="t" bIns="91425" lIns="91425" spcFirstLastPara="1" rIns="91425" wrap="square" tIns="91425">
            <a:spAutoFit/>
          </a:bodyPr>
          <a:lstStyle/>
          <a:p>
            <a:pPr indent="-330200" lvl="0" marL="457200" rtl="0" algn="l">
              <a:lnSpc>
                <a:spcPct val="115000"/>
              </a:lnSpc>
              <a:spcBef>
                <a:spcPts val="0"/>
              </a:spcBef>
              <a:spcAft>
                <a:spcPts val="0"/>
              </a:spcAft>
              <a:buClr>
                <a:srgbClr val="434343"/>
              </a:buClr>
              <a:buSzPts val="1600"/>
              <a:buFont typeface="Nunito"/>
              <a:buChar char="●"/>
            </a:pPr>
            <a:r>
              <a:rPr lang="es" sz="1600">
                <a:solidFill>
                  <a:srgbClr val="434343"/>
                </a:solidFill>
                <a:latin typeface="Nunito"/>
                <a:ea typeface="Nunito"/>
                <a:cs typeface="Nunito"/>
                <a:sym typeface="Nunito"/>
              </a:rPr>
              <a:t>Apr 4/5 CWU @ PSU</a:t>
            </a:r>
            <a:endParaRPr sz="1600">
              <a:solidFill>
                <a:srgbClr val="434343"/>
              </a:solidFill>
              <a:latin typeface="Nunito"/>
              <a:ea typeface="Nunito"/>
              <a:cs typeface="Nunito"/>
              <a:sym typeface="Nunito"/>
            </a:endParaRPr>
          </a:p>
          <a:p>
            <a:pPr indent="-330200" lvl="0" marL="457200" rtl="0" algn="l">
              <a:lnSpc>
                <a:spcPct val="115000"/>
              </a:lnSpc>
              <a:spcBef>
                <a:spcPts val="0"/>
              </a:spcBef>
              <a:spcAft>
                <a:spcPts val="0"/>
              </a:spcAft>
              <a:buClr>
                <a:srgbClr val="434343"/>
              </a:buClr>
              <a:buSzPts val="1600"/>
              <a:buFont typeface="Nunito"/>
              <a:buChar char="●"/>
            </a:pPr>
            <a:r>
              <a:rPr lang="es" sz="1600">
                <a:solidFill>
                  <a:srgbClr val="434343"/>
                </a:solidFill>
                <a:latin typeface="Nunito"/>
                <a:ea typeface="Nunito"/>
                <a:cs typeface="Nunito"/>
                <a:sym typeface="Nunito"/>
              </a:rPr>
              <a:t>Apr 13/14 CWU @ Idaho</a:t>
            </a:r>
            <a:endParaRPr sz="1600">
              <a:solidFill>
                <a:srgbClr val="434343"/>
              </a:solidFill>
              <a:latin typeface="Nunito"/>
              <a:ea typeface="Nunito"/>
              <a:cs typeface="Nunito"/>
              <a:sym typeface="Nunito"/>
            </a:endParaRPr>
          </a:p>
          <a:p>
            <a:pPr indent="-330200" lvl="0" marL="457200" rtl="0" algn="l">
              <a:lnSpc>
                <a:spcPct val="115000"/>
              </a:lnSpc>
              <a:spcBef>
                <a:spcPts val="0"/>
              </a:spcBef>
              <a:spcAft>
                <a:spcPts val="0"/>
              </a:spcAft>
              <a:buClr>
                <a:srgbClr val="434343"/>
              </a:buClr>
              <a:buSzPts val="1600"/>
              <a:buFont typeface="Nunito"/>
              <a:buChar char="●"/>
            </a:pPr>
            <a:r>
              <a:rPr lang="es" sz="1600">
                <a:solidFill>
                  <a:srgbClr val="434343"/>
                </a:solidFill>
                <a:latin typeface="Nunito"/>
                <a:ea typeface="Nunito"/>
                <a:cs typeface="Nunito"/>
                <a:sym typeface="Nunito"/>
              </a:rPr>
              <a:t>May 17/18 EWU @ CWU</a:t>
            </a:r>
            <a:endParaRPr sz="1600">
              <a:solidFill>
                <a:srgbClr val="434343"/>
              </a:solidFill>
              <a:latin typeface="Nunito"/>
              <a:ea typeface="Nunito"/>
              <a:cs typeface="Nunito"/>
              <a:sym typeface="Nunito"/>
            </a:endParaRPr>
          </a:p>
          <a:p>
            <a:pPr indent="0" lvl="0" marL="457200" rtl="0" algn="l">
              <a:lnSpc>
                <a:spcPct val="115000"/>
              </a:lnSpc>
              <a:spcBef>
                <a:spcPts val="1200"/>
              </a:spcBef>
              <a:spcAft>
                <a:spcPts val="0"/>
              </a:spcAft>
              <a:buNone/>
            </a:pPr>
            <a:r>
              <a:t/>
            </a:r>
            <a:endParaRPr sz="1800">
              <a:solidFill>
                <a:schemeClr val="dk2"/>
              </a:solidFill>
              <a:latin typeface="Nunito"/>
              <a:ea typeface="Nunito"/>
              <a:cs typeface="Nunito"/>
              <a:sym typeface="Nunito"/>
            </a:endParaRPr>
          </a:p>
          <a:p>
            <a:pPr indent="0" lvl="0" marL="457200" rtl="0" algn="l">
              <a:lnSpc>
                <a:spcPct val="115000"/>
              </a:lnSpc>
              <a:spcBef>
                <a:spcPts val="1200"/>
              </a:spcBef>
              <a:spcAft>
                <a:spcPts val="0"/>
              </a:spcAft>
              <a:buNone/>
            </a:pPr>
            <a:r>
              <a:t/>
            </a:r>
            <a:endParaRPr sz="1800">
              <a:solidFill>
                <a:schemeClr val="dk2"/>
              </a:solidFill>
              <a:latin typeface="Nunito"/>
              <a:ea typeface="Nunito"/>
              <a:cs typeface="Nunito"/>
              <a:sym typeface="Nunito"/>
            </a:endParaRPr>
          </a:p>
          <a:p>
            <a:pPr indent="0" lvl="0" marL="0" rtl="0" algn="l">
              <a:lnSpc>
                <a:spcPct val="115000"/>
              </a:lnSpc>
              <a:spcBef>
                <a:spcPts val="1200"/>
              </a:spcBef>
              <a:spcAft>
                <a:spcPts val="1200"/>
              </a:spcAft>
              <a:buNone/>
            </a:pPr>
            <a:r>
              <a:t/>
            </a:r>
            <a:endParaRPr sz="1800">
              <a:solidFill>
                <a:schemeClr val="dk2"/>
              </a:solidFill>
              <a:latin typeface="Nunito"/>
              <a:ea typeface="Nunito"/>
              <a:cs typeface="Nunito"/>
              <a:sym typeface="Nunito"/>
            </a:endParaRPr>
          </a:p>
        </p:txBody>
      </p:sp>
      <p:sp>
        <p:nvSpPr>
          <p:cNvPr id="232" name="Google Shape;232;p29"/>
          <p:cNvSpPr txBox="1"/>
          <p:nvPr/>
        </p:nvSpPr>
        <p:spPr>
          <a:xfrm>
            <a:off x="584125" y="2080525"/>
            <a:ext cx="4180500" cy="2221200"/>
          </a:xfrm>
          <a:prstGeom prst="rect">
            <a:avLst/>
          </a:prstGeom>
          <a:noFill/>
          <a:ln>
            <a:noFill/>
          </a:ln>
        </p:spPr>
        <p:txBody>
          <a:bodyPr anchorCtr="0" anchor="t" bIns="91425" lIns="91425" spcFirstLastPara="1" rIns="91425" wrap="square" tIns="91425">
            <a:spAutoFit/>
          </a:bodyPr>
          <a:lstStyle/>
          <a:p>
            <a:pPr indent="-330200" lvl="0" marL="457200" rtl="0" algn="l">
              <a:lnSpc>
                <a:spcPct val="115000"/>
              </a:lnSpc>
              <a:spcBef>
                <a:spcPts val="0"/>
              </a:spcBef>
              <a:spcAft>
                <a:spcPts val="0"/>
              </a:spcAft>
              <a:buClr>
                <a:srgbClr val="434343"/>
              </a:buClr>
              <a:buSzPts val="1600"/>
              <a:buFont typeface="Nunito"/>
              <a:buChar char="●"/>
            </a:pPr>
            <a:r>
              <a:rPr lang="es" sz="1600">
                <a:solidFill>
                  <a:srgbClr val="434343"/>
                </a:solidFill>
                <a:latin typeface="Nunito"/>
                <a:ea typeface="Nunito"/>
                <a:cs typeface="Nunito"/>
                <a:sym typeface="Nunito"/>
              </a:rPr>
              <a:t>Oct 18/19 CWU @ Montana</a:t>
            </a:r>
            <a:endParaRPr sz="1600">
              <a:solidFill>
                <a:srgbClr val="434343"/>
              </a:solidFill>
              <a:latin typeface="Nunito"/>
              <a:ea typeface="Nunito"/>
              <a:cs typeface="Nunito"/>
              <a:sym typeface="Nunito"/>
            </a:endParaRPr>
          </a:p>
          <a:p>
            <a:pPr indent="-330200" lvl="0" marL="457200" rtl="0" algn="l">
              <a:lnSpc>
                <a:spcPct val="115000"/>
              </a:lnSpc>
              <a:spcBef>
                <a:spcPts val="0"/>
              </a:spcBef>
              <a:spcAft>
                <a:spcPts val="0"/>
              </a:spcAft>
              <a:buClr>
                <a:srgbClr val="434343"/>
              </a:buClr>
              <a:buSzPts val="1600"/>
              <a:buFont typeface="Nunito"/>
              <a:buChar char="●"/>
            </a:pPr>
            <a:r>
              <a:rPr lang="es" sz="1600">
                <a:solidFill>
                  <a:srgbClr val="434343"/>
                </a:solidFill>
                <a:latin typeface="Nunito"/>
                <a:ea typeface="Nunito"/>
                <a:cs typeface="Nunito"/>
                <a:sym typeface="Nunito"/>
              </a:rPr>
              <a:t>Oct 26/27 EWU @ CWU</a:t>
            </a:r>
            <a:endParaRPr sz="1600">
              <a:solidFill>
                <a:srgbClr val="434343"/>
              </a:solidFill>
              <a:latin typeface="Nunito"/>
              <a:ea typeface="Nunito"/>
              <a:cs typeface="Nunito"/>
              <a:sym typeface="Nunito"/>
            </a:endParaRPr>
          </a:p>
          <a:p>
            <a:pPr indent="-330200" lvl="0" marL="457200" rtl="0" algn="l">
              <a:lnSpc>
                <a:spcPct val="115000"/>
              </a:lnSpc>
              <a:spcBef>
                <a:spcPts val="0"/>
              </a:spcBef>
              <a:spcAft>
                <a:spcPts val="0"/>
              </a:spcAft>
              <a:buClr>
                <a:srgbClr val="434343"/>
              </a:buClr>
              <a:buSzPts val="1600"/>
              <a:buFont typeface="Nunito"/>
              <a:buChar char="●"/>
            </a:pPr>
            <a:r>
              <a:rPr lang="es" sz="1600">
                <a:solidFill>
                  <a:srgbClr val="434343"/>
                </a:solidFill>
                <a:latin typeface="Nunito"/>
                <a:ea typeface="Nunito"/>
                <a:cs typeface="Nunito"/>
                <a:sym typeface="Nunito"/>
              </a:rPr>
              <a:t>Mar 1/2 CWU @ WSU</a:t>
            </a:r>
            <a:endParaRPr sz="1600">
              <a:solidFill>
                <a:srgbClr val="434343"/>
              </a:solidFill>
              <a:latin typeface="Nunito"/>
              <a:ea typeface="Nunito"/>
              <a:cs typeface="Nunito"/>
              <a:sym typeface="Nunito"/>
            </a:endParaRPr>
          </a:p>
          <a:p>
            <a:pPr indent="-330200" lvl="0" marL="457200" rtl="0" algn="l">
              <a:lnSpc>
                <a:spcPct val="115000"/>
              </a:lnSpc>
              <a:spcBef>
                <a:spcPts val="0"/>
              </a:spcBef>
              <a:spcAft>
                <a:spcPts val="0"/>
              </a:spcAft>
              <a:buClr>
                <a:srgbClr val="434343"/>
              </a:buClr>
              <a:buSzPts val="1600"/>
              <a:buFont typeface="Nunito"/>
              <a:buChar char="●"/>
            </a:pPr>
            <a:r>
              <a:rPr lang="es" sz="1600">
                <a:solidFill>
                  <a:srgbClr val="434343"/>
                </a:solidFill>
                <a:latin typeface="Nunito"/>
                <a:ea typeface="Nunito"/>
                <a:cs typeface="Nunito"/>
                <a:sym typeface="Nunito"/>
              </a:rPr>
              <a:t>Mar 5/6 CWU @ UW</a:t>
            </a:r>
            <a:endParaRPr sz="1600">
              <a:solidFill>
                <a:srgbClr val="434343"/>
              </a:solidFill>
              <a:latin typeface="Nunito"/>
              <a:ea typeface="Nunito"/>
              <a:cs typeface="Nunito"/>
              <a:sym typeface="Nunito"/>
            </a:endParaRPr>
          </a:p>
          <a:p>
            <a:pPr indent="0" lvl="0" marL="0" rtl="0" algn="l">
              <a:lnSpc>
                <a:spcPct val="115000"/>
              </a:lnSpc>
              <a:spcBef>
                <a:spcPts val="1200"/>
              </a:spcBef>
              <a:spcAft>
                <a:spcPts val="0"/>
              </a:spcAft>
              <a:buNone/>
            </a:pPr>
            <a:r>
              <a:t/>
            </a:r>
            <a:endParaRPr sz="1800">
              <a:solidFill>
                <a:schemeClr val="dk2"/>
              </a:solidFill>
              <a:latin typeface="Nunito"/>
              <a:ea typeface="Nunito"/>
              <a:cs typeface="Nunito"/>
              <a:sym typeface="Nunito"/>
            </a:endParaRPr>
          </a:p>
          <a:p>
            <a:pPr indent="0" lvl="0" marL="0" rtl="0" algn="l">
              <a:lnSpc>
                <a:spcPct val="115000"/>
              </a:lnSpc>
              <a:spcBef>
                <a:spcPts val="1200"/>
              </a:spcBef>
              <a:spcAft>
                <a:spcPts val="1200"/>
              </a:spcAft>
              <a:buNone/>
            </a:pPr>
            <a:r>
              <a:t/>
            </a:r>
            <a:endParaRPr sz="1800">
              <a:solidFill>
                <a:schemeClr val="dk2"/>
              </a:solidFill>
              <a:latin typeface="Nunito"/>
              <a:ea typeface="Nunito"/>
              <a:cs typeface="Nunito"/>
              <a:sym typeface="Nuni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0"/>
          <p:cNvSpPr txBox="1"/>
          <p:nvPr>
            <p:ph idx="1" type="subTitle"/>
          </p:nvPr>
        </p:nvSpPr>
        <p:spPr>
          <a:xfrm>
            <a:off x="591390" y="1140100"/>
            <a:ext cx="2448600" cy="464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
              <a:t>NCBA Player A</a:t>
            </a:r>
            <a:r>
              <a:rPr lang="es"/>
              <a:t>ccolades</a:t>
            </a:r>
            <a:endParaRPr/>
          </a:p>
        </p:txBody>
      </p:sp>
      <p:sp>
        <p:nvSpPr>
          <p:cNvPr id="238" name="Google Shape;238;p30"/>
          <p:cNvSpPr txBox="1"/>
          <p:nvPr>
            <p:ph idx="2" type="subTitle"/>
          </p:nvPr>
        </p:nvSpPr>
        <p:spPr>
          <a:xfrm>
            <a:off x="591400" y="1765475"/>
            <a:ext cx="2764200" cy="278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s" sz="1100">
                <a:solidFill>
                  <a:srgbClr val="434343"/>
                </a:solidFill>
              </a:rPr>
              <a:t>WSU weekend</a:t>
            </a:r>
            <a:r>
              <a:rPr lang="es" sz="1100">
                <a:solidFill>
                  <a:srgbClr val="434343"/>
                </a:solidFill>
              </a:rPr>
              <a:t> - </a:t>
            </a:r>
            <a:r>
              <a:rPr i="1" lang="es" sz="1100">
                <a:solidFill>
                  <a:srgbClr val="434343"/>
                </a:solidFill>
              </a:rPr>
              <a:t>Alex Cox</a:t>
            </a:r>
            <a:endParaRPr i="1" sz="1100">
              <a:solidFill>
                <a:srgbClr val="434343"/>
              </a:solidFill>
            </a:endParaRPr>
          </a:p>
          <a:p>
            <a:pPr indent="0" lvl="0" marL="0" rtl="0" algn="l">
              <a:spcBef>
                <a:spcPts val="0"/>
              </a:spcBef>
              <a:spcAft>
                <a:spcPts val="0"/>
              </a:spcAft>
              <a:buNone/>
            </a:pPr>
            <a:r>
              <a:rPr lang="es" sz="1100">
                <a:solidFill>
                  <a:srgbClr val="434343"/>
                </a:solidFill>
              </a:rPr>
              <a:t>Player of the Week</a:t>
            </a:r>
            <a:endParaRPr sz="1100">
              <a:solidFill>
                <a:srgbClr val="434343"/>
              </a:solidFill>
            </a:endParaRPr>
          </a:p>
          <a:p>
            <a:pPr indent="0" lvl="0" marL="0" rtl="0" algn="l">
              <a:spcBef>
                <a:spcPts val="0"/>
              </a:spcBef>
              <a:spcAft>
                <a:spcPts val="0"/>
              </a:spcAft>
              <a:buNone/>
            </a:pPr>
            <a:r>
              <a:t/>
            </a:r>
            <a:endParaRPr sz="1100">
              <a:solidFill>
                <a:srgbClr val="434343"/>
              </a:solidFill>
            </a:endParaRPr>
          </a:p>
          <a:p>
            <a:pPr indent="0" lvl="0" marL="0" rtl="0" algn="l">
              <a:spcBef>
                <a:spcPts val="0"/>
              </a:spcBef>
              <a:spcAft>
                <a:spcPts val="0"/>
              </a:spcAft>
              <a:buNone/>
            </a:pPr>
            <a:r>
              <a:rPr b="1" lang="es" sz="1100">
                <a:solidFill>
                  <a:srgbClr val="434343"/>
                </a:solidFill>
              </a:rPr>
              <a:t>UW weekend</a:t>
            </a:r>
            <a:r>
              <a:rPr lang="es" sz="1100">
                <a:solidFill>
                  <a:srgbClr val="434343"/>
                </a:solidFill>
              </a:rPr>
              <a:t> -</a:t>
            </a:r>
            <a:r>
              <a:rPr i="1" lang="es" sz="1100">
                <a:solidFill>
                  <a:srgbClr val="434343"/>
                </a:solidFill>
              </a:rPr>
              <a:t> Torrey Bannan</a:t>
            </a:r>
            <a:endParaRPr i="1" sz="1100">
              <a:solidFill>
                <a:srgbClr val="434343"/>
              </a:solidFill>
            </a:endParaRPr>
          </a:p>
          <a:p>
            <a:pPr indent="0" lvl="0" marL="0" rtl="0" algn="l">
              <a:spcBef>
                <a:spcPts val="0"/>
              </a:spcBef>
              <a:spcAft>
                <a:spcPts val="0"/>
              </a:spcAft>
              <a:buNone/>
            </a:pPr>
            <a:r>
              <a:rPr lang="es" sz="1100">
                <a:solidFill>
                  <a:srgbClr val="434343"/>
                </a:solidFill>
              </a:rPr>
              <a:t>Player of the Week</a:t>
            </a:r>
            <a:endParaRPr sz="1100">
              <a:solidFill>
                <a:srgbClr val="434343"/>
              </a:solidFill>
            </a:endParaRPr>
          </a:p>
          <a:p>
            <a:pPr indent="0" lvl="0" marL="0" rtl="0" algn="l">
              <a:spcBef>
                <a:spcPts val="0"/>
              </a:spcBef>
              <a:spcAft>
                <a:spcPts val="0"/>
              </a:spcAft>
              <a:buNone/>
            </a:pPr>
            <a:r>
              <a:t/>
            </a:r>
            <a:endParaRPr sz="1100">
              <a:solidFill>
                <a:srgbClr val="434343"/>
              </a:solidFill>
            </a:endParaRPr>
          </a:p>
          <a:p>
            <a:pPr indent="0" lvl="0" marL="0" rtl="0" algn="l">
              <a:spcBef>
                <a:spcPts val="0"/>
              </a:spcBef>
              <a:spcAft>
                <a:spcPts val="0"/>
              </a:spcAft>
              <a:buNone/>
            </a:pPr>
            <a:r>
              <a:rPr b="1" lang="es" sz="1100">
                <a:solidFill>
                  <a:srgbClr val="434343"/>
                </a:solidFill>
              </a:rPr>
              <a:t>UW weekend</a:t>
            </a:r>
            <a:r>
              <a:rPr lang="es" sz="1100">
                <a:solidFill>
                  <a:srgbClr val="434343"/>
                </a:solidFill>
              </a:rPr>
              <a:t> - </a:t>
            </a:r>
            <a:r>
              <a:rPr i="1" lang="es" sz="1100">
                <a:solidFill>
                  <a:srgbClr val="434343"/>
                </a:solidFill>
              </a:rPr>
              <a:t>Rowan Hobson</a:t>
            </a:r>
            <a:endParaRPr i="1" sz="1100">
              <a:solidFill>
                <a:srgbClr val="434343"/>
              </a:solidFill>
            </a:endParaRPr>
          </a:p>
          <a:p>
            <a:pPr indent="0" lvl="0" marL="0" rtl="0" algn="l">
              <a:spcBef>
                <a:spcPts val="0"/>
              </a:spcBef>
              <a:spcAft>
                <a:spcPts val="0"/>
              </a:spcAft>
              <a:buNone/>
            </a:pPr>
            <a:r>
              <a:rPr lang="es" sz="1100">
                <a:solidFill>
                  <a:srgbClr val="434343"/>
                </a:solidFill>
              </a:rPr>
              <a:t>Pitcher of the Week</a:t>
            </a:r>
            <a:endParaRPr sz="1100">
              <a:solidFill>
                <a:srgbClr val="434343"/>
              </a:solidFill>
            </a:endParaRPr>
          </a:p>
          <a:p>
            <a:pPr indent="0" lvl="0" marL="0" rtl="0" algn="l">
              <a:spcBef>
                <a:spcPts val="0"/>
              </a:spcBef>
              <a:spcAft>
                <a:spcPts val="0"/>
              </a:spcAft>
              <a:buNone/>
            </a:pPr>
            <a:r>
              <a:t/>
            </a:r>
            <a:endParaRPr sz="1100">
              <a:solidFill>
                <a:srgbClr val="434343"/>
              </a:solidFill>
            </a:endParaRPr>
          </a:p>
          <a:p>
            <a:pPr indent="0" lvl="0" marL="0" rtl="0" algn="l">
              <a:spcBef>
                <a:spcPts val="0"/>
              </a:spcBef>
              <a:spcAft>
                <a:spcPts val="0"/>
              </a:spcAft>
              <a:buNone/>
            </a:pPr>
            <a:r>
              <a:rPr b="1" lang="es" sz="1100">
                <a:solidFill>
                  <a:srgbClr val="434343"/>
                </a:solidFill>
              </a:rPr>
              <a:t>Idaho weekend</a:t>
            </a:r>
            <a:r>
              <a:rPr lang="es" sz="1100">
                <a:solidFill>
                  <a:srgbClr val="434343"/>
                </a:solidFill>
              </a:rPr>
              <a:t> - </a:t>
            </a:r>
            <a:r>
              <a:rPr i="1" lang="es" sz="1100">
                <a:solidFill>
                  <a:srgbClr val="434343"/>
                </a:solidFill>
              </a:rPr>
              <a:t>Torrey Bannan</a:t>
            </a:r>
            <a:endParaRPr i="1" sz="1100">
              <a:solidFill>
                <a:srgbClr val="434343"/>
              </a:solidFill>
            </a:endParaRPr>
          </a:p>
          <a:p>
            <a:pPr indent="0" lvl="0" marL="0" rtl="0" algn="l">
              <a:spcBef>
                <a:spcPts val="0"/>
              </a:spcBef>
              <a:spcAft>
                <a:spcPts val="0"/>
              </a:spcAft>
              <a:buNone/>
            </a:pPr>
            <a:r>
              <a:rPr lang="es" sz="1100">
                <a:solidFill>
                  <a:srgbClr val="434343"/>
                </a:solidFill>
              </a:rPr>
              <a:t>Player of the Week</a:t>
            </a:r>
            <a:endParaRPr sz="1100">
              <a:solidFill>
                <a:srgbClr val="434343"/>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b="1" lang="es" sz="1100">
                <a:solidFill>
                  <a:schemeClr val="dk1"/>
                </a:solidFill>
              </a:rPr>
              <a:t>NCBA All Regional Player </a:t>
            </a:r>
            <a:r>
              <a:rPr lang="es" sz="1100">
                <a:solidFill>
                  <a:schemeClr val="dk1"/>
                </a:solidFill>
              </a:rPr>
              <a:t>- Alex Cox</a:t>
            </a:r>
            <a:endParaRPr sz="11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t/>
            </a:r>
            <a:endParaRPr sz="1100">
              <a:solidFill>
                <a:schemeClr val="dk1"/>
              </a:solidFill>
            </a:endParaRPr>
          </a:p>
        </p:txBody>
      </p:sp>
      <p:sp>
        <p:nvSpPr>
          <p:cNvPr id="239" name="Google Shape;239;p30"/>
          <p:cNvSpPr txBox="1"/>
          <p:nvPr>
            <p:ph idx="3" type="subTitle"/>
          </p:nvPr>
        </p:nvSpPr>
        <p:spPr>
          <a:xfrm>
            <a:off x="3347700" y="1140100"/>
            <a:ext cx="2448600" cy="464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
              <a:t>First</a:t>
            </a:r>
            <a:r>
              <a:rPr lang="es"/>
              <a:t> Year in the NCBA</a:t>
            </a:r>
            <a:endParaRPr/>
          </a:p>
        </p:txBody>
      </p:sp>
      <p:sp>
        <p:nvSpPr>
          <p:cNvPr id="240" name="Google Shape;240;p30"/>
          <p:cNvSpPr txBox="1"/>
          <p:nvPr>
            <p:ph idx="4" type="subTitle"/>
          </p:nvPr>
        </p:nvSpPr>
        <p:spPr>
          <a:xfrm>
            <a:off x="3355575" y="1765475"/>
            <a:ext cx="2448600" cy="260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solidFill>
                  <a:srgbClr val="434343"/>
                </a:solidFill>
              </a:rPr>
              <a:t>Finished with a conference record of </a:t>
            </a:r>
            <a:r>
              <a:rPr lang="es">
                <a:solidFill>
                  <a:srgbClr val="434343"/>
                </a:solidFill>
              </a:rPr>
              <a:t>6-9.</a:t>
            </a:r>
            <a:r>
              <a:rPr lang="es">
                <a:solidFill>
                  <a:srgbClr val="434343"/>
                </a:solidFill>
              </a:rPr>
              <a:t> </a:t>
            </a:r>
            <a:r>
              <a:rPr lang="es">
                <a:solidFill>
                  <a:srgbClr val="434343"/>
                </a:solidFill>
              </a:rPr>
              <a:t>Including wins </a:t>
            </a:r>
            <a:r>
              <a:rPr lang="es">
                <a:solidFill>
                  <a:srgbClr val="434343"/>
                </a:solidFill>
              </a:rPr>
              <a:t>against:</a:t>
            </a:r>
            <a:endParaRPr>
              <a:solidFill>
                <a:srgbClr val="434343"/>
              </a:solidFill>
            </a:endParaRPr>
          </a:p>
          <a:p>
            <a:pPr indent="-330200" lvl="0" marL="457200" rtl="0" algn="l">
              <a:spcBef>
                <a:spcPts val="0"/>
              </a:spcBef>
              <a:spcAft>
                <a:spcPts val="0"/>
              </a:spcAft>
              <a:buClr>
                <a:srgbClr val="434343"/>
              </a:buClr>
              <a:buSzPts val="1600"/>
              <a:buChar char="●"/>
            </a:pPr>
            <a:r>
              <a:rPr lang="es">
                <a:solidFill>
                  <a:srgbClr val="434343"/>
                </a:solidFill>
              </a:rPr>
              <a:t>D</a:t>
            </a:r>
            <a:r>
              <a:rPr lang="es">
                <a:solidFill>
                  <a:srgbClr val="434343"/>
                </a:solidFill>
              </a:rPr>
              <a:t>efending division champs University of Montana.</a:t>
            </a:r>
            <a:endParaRPr>
              <a:solidFill>
                <a:srgbClr val="434343"/>
              </a:solidFill>
            </a:endParaRPr>
          </a:p>
          <a:p>
            <a:pPr indent="-330200" lvl="0" marL="457200" rtl="0" algn="l">
              <a:spcBef>
                <a:spcPts val="0"/>
              </a:spcBef>
              <a:spcAft>
                <a:spcPts val="0"/>
              </a:spcAft>
              <a:buClr>
                <a:srgbClr val="434343"/>
              </a:buClr>
              <a:buSzPts val="1600"/>
              <a:buChar char="●"/>
            </a:pPr>
            <a:r>
              <a:rPr lang="es">
                <a:solidFill>
                  <a:srgbClr val="434343"/>
                </a:solidFill>
              </a:rPr>
              <a:t>2025 division champs University of Idaho</a:t>
            </a:r>
            <a:endParaRPr>
              <a:solidFill>
                <a:srgbClr val="434343"/>
              </a:solidFill>
            </a:endParaRPr>
          </a:p>
        </p:txBody>
      </p:sp>
      <p:sp>
        <p:nvSpPr>
          <p:cNvPr id="241" name="Google Shape;241;p30"/>
          <p:cNvSpPr txBox="1"/>
          <p:nvPr>
            <p:ph idx="5" type="subTitle"/>
          </p:nvPr>
        </p:nvSpPr>
        <p:spPr>
          <a:xfrm>
            <a:off x="6104011" y="1140100"/>
            <a:ext cx="2448600" cy="464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
              <a:t>Team </a:t>
            </a:r>
            <a:r>
              <a:rPr lang="es"/>
              <a:t>Bonding</a:t>
            </a:r>
            <a:endParaRPr/>
          </a:p>
        </p:txBody>
      </p:sp>
      <p:sp>
        <p:nvSpPr>
          <p:cNvPr id="242" name="Google Shape;242;p30"/>
          <p:cNvSpPr txBox="1"/>
          <p:nvPr>
            <p:ph idx="6" type="subTitle"/>
          </p:nvPr>
        </p:nvSpPr>
        <p:spPr>
          <a:xfrm>
            <a:off x="6119750" y="1765475"/>
            <a:ext cx="2764200" cy="25368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rgbClr val="434343"/>
              </a:buClr>
              <a:buSzPts val="1600"/>
              <a:buChar char="●"/>
            </a:pPr>
            <a:r>
              <a:rPr lang="es">
                <a:solidFill>
                  <a:srgbClr val="434343"/>
                </a:solidFill>
              </a:rPr>
              <a:t>Team dinners</a:t>
            </a:r>
            <a:endParaRPr>
              <a:solidFill>
                <a:srgbClr val="434343"/>
              </a:solidFill>
            </a:endParaRPr>
          </a:p>
          <a:p>
            <a:pPr indent="-330200" lvl="0" marL="457200" rtl="0" algn="l">
              <a:spcBef>
                <a:spcPts val="0"/>
              </a:spcBef>
              <a:spcAft>
                <a:spcPts val="0"/>
              </a:spcAft>
              <a:buClr>
                <a:srgbClr val="434343"/>
              </a:buClr>
              <a:buSzPts val="1600"/>
              <a:buChar char="●"/>
            </a:pPr>
            <a:r>
              <a:rPr lang="es">
                <a:solidFill>
                  <a:srgbClr val="434343"/>
                </a:solidFill>
              </a:rPr>
              <a:t>Team movies</a:t>
            </a:r>
            <a:endParaRPr>
              <a:solidFill>
                <a:srgbClr val="434343"/>
              </a:solidFill>
            </a:endParaRPr>
          </a:p>
          <a:p>
            <a:pPr indent="-330200" lvl="0" marL="457200" rtl="0" algn="l">
              <a:spcBef>
                <a:spcPts val="0"/>
              </a:spcBef>
              <a:spcAft>
                <a:spcPts val="0"/>
              </a:spcAft>
              <a:buClr>
                <a:srgbClr val="434343"/>
              </a:buClr>
              <a:buSzPts val="1600"/>
              <a:buChar char="●"/>
            </a:pPr>
            <a:r>
              <a:rPr lang="es">
                <a:solidFill>
                  <a:srgbClr val="434343"/>
                </a:solidFill>
              </a:rPr>
              <a:t>Players hosting dinners</a:t>
            </a:r>
            <a:endParaRPr>
              <a:solidFill>
                <a:srgbClr val="434343"/>
              </a:solidFill>
            </a:endParaRPr>
          </a:p>
          <a:p>
            <a:pPr indent="-330200" lvl="0" marL="457200" rtl="0" algn="l">
              <a:spcBef>
                <a:spcPts val="0"/>
              </a:spcBef>
              <a:spcAft>
                <a:spcPts val="0"/>
              </a:spcAft>
              <a:buClr>
                <a:srgbClr val="434343"/>
              </a:buClr>
              <a:buSzPts val="1600"/>
              <a:buChar char="●"/>
            </a:pPr>
            <a:r>
              <a:rPr lang="es">
                <a:solidFill>
                  <a:srgbClr val="434343"/>
                </a:solidFill>
              </a:rPr>
              <a:t>End of season banquet</a:t>
            </a:r>
            <a:endParaRPr>
              <a:solidFill>
                <a:srgbClr val="434343"/>
              </a:solidFill>
            </a:endParaRPr>
          </a:p>
        </p:txBody>
      </p:sp>
      <p:sp>
        <p:nvSpPr>
          <p:cNvPr id="243" name="Google Shape;243;p30"/>
          <p:cNvSpPr txBox="1"/>
          <p:nvPr>
            <p:ph type="title"/>
          </p:nvPr>
        </p:nvSpPr>
        <p:spPr>
          <a:xfrm>
            <a:off x="386175" y="4061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s">
                <a:solidFill>
                  <a:srgbClr val="CC3F3A"/>
                </a:solidFill>
              </a:rPr>
              <a:t>Team A</a:t>
            </a:r>
            <a:r>
              <a:rPr lang="es">
                <a:solidFill>
                  <a:srgbClr val="CC3F3A"/>
                </a:solidFill>
              </a:rPr>
              <a:t>ccomplishments</a:t>
            </a:r>
            <a:endParaRPr sz="3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1"/>
          <p:cNvSpPr txBox="1"/>
          <p:nvPr>
            <p:ph type="title"/>
          </p:nvPr>
        </p:nvSpPr>
        <p:spPr>
          <a:xfrm>
            <a:off x="436100" y="446225"/>
            <a:ext cx="8099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Revenue</a:t>
            </a:r>
            <a:r>
              <a:rPr lang="es"/>
              <a:t> Summary</a:t>
            </a:r>
            <a:r>
              <a:rPr lang="es">
                <a:solidFill>
                  <a:srgbClr val="434343"/>
                </a:solidFill>
              </a:rPr>
              <a:t> </a:t>
            </a:r>
            <a:endParaRPr>
              <a:solidFill>
                <a:srgbClr val="434343"/>
              </a:solidFill>
            </a:endParaRPr>
          </a:p>
        </p:txBody>
      </p:sp>
      <p:graphicFrame>
        <p:nvGraphicFramePr>
          <p:cNvPr id="249" name="Google Shape;249;p31"/>
          <p:cNvGraphicFramePr/>
          <p:nvPr/>
        </p:nvGraphicFramePr>
        <p:xfrm>
          <a:off x="436100" y="1260325"/>
          <a:ext cx="3000000" cy="3000000"/>
        </p:xfrm>
        <a:graphic>
          <a:graphicData uri="http://schemas.openxmlformats.org/drawingml/2006/table">
            <a:tbl>
              <a:tblPr>
                <a:noFill/>
                <a:tableStyleId>{591CE3D2-1E7E-4994-8CF7-0466D4D8B951}</a:tableStyleId>
              </a:tblPr>
              <a:tblGrid>
                <a:gridCol w="2542225"/>
                <a:gridCol w="1885825"/>
                <a:gridCol w="1885825"/>
                <a:gridCol w="1885825"/>
              </a:tblGrid>
              <a:tr h="606500">
                <a:tc>
                  <a:txBody>
                    <a:bodyPr/>
                    <a:lstStyle/>
                    <a:p>
                      <a:pPr indent="0" lvl="0" marL="0" rtl="0" algn="ctr">
                        <a:spcBef>
                          <a:spcPts val="0"/>
                        </a:spcBef>
                        <a:spcAft>
                          <a:spcPts val="0"/>
                        </a:spcAft>
                        <a:buNone/>
                      </a:pPr>
                      <a:r>
                        <a:rPr b="1" lang="es">
                          <a:solidFill>
                            <a:schemeClr val="lt1"/>
                          </a:solidFill>
                          <a:latin typeface="Nunito"/>
                          <a:ea typeface="Nunito"/>
                          <a:cs typeface="Nunito"/>
                          <a:sym typeface="Nunito"/>
                        </a:rPr>
                        <a:t>Revenue</a:t>
                      </a:r>
                      <a:endParaRPr b="1">
                        <a:solidFill>
                          <a:schemeClr val="lt1"/>
                        </a:solidFill>
                        <a:latin typeface="Nunito"/>
                        <a:ea typeface="Nunito"/>
                        <a:cs typeface="Nunito"/>
                        <a:sym typeface="Nunito"/>
                      </a:endParaRPr>
                    </a:p>
                  </a:txBody>
                  <a:tcPr marT="91425" marB="91425" marR="91425" marL="91425">
                    <a:solidFill>
                      <a:srgbClr val="C7372F"/>
                    </a:solidFill>
                  </a:tcPr>
                </a:tc>
                <a:tc>
                  <a:txBody>
                    <a:bodyPr/>
                    <a:lstStyle/>
                    <a:p>
                      <a:pPr indent="0" lvl="0" marL="0" rtl="0" algn="ctr">
                        <a:spcBef>
                          <a:spcPts val="0"/>
                        </a:spcBef>
                        <a:spcAft>
                          <a:spcPts val="0"/>
                        </a:spcAft>
                        <a:buNone/>
                      </a:pPr>
                      <a:r>
                        <a:rPr b="1" lang="es">
                          <a:solidFill>
                            <a:schemeClr val="lt1"/>
                          </a:solidFill>
                          <a:latin typeface="Nunito"/>
                          <a:ea typeface="Nunito"/>
                          <a:cs typeface="Nunito"/>
                          <a:sym typeface="Nunito"/>
                        </a:rPr>
                        <a:t>2024/2025 </a:t>
                      </a:r>
                      <a:endParaRPr b="1">
                        <a:solidFill>
                          <a:schemeClr val="lt1"/>
                        </a:solidFill>
                        <a:latin typeface="Nunito"/>
                        <a:ea typeface="Nunito"/>
                        <a:cs typeface="Nunito"/>
                        <a:sym typeface="Nunito"/>
                      </a:endParaRPr>
                    </a:p>
                    <a:p>
                      <a:pPr indent="0" lvl="0" marL="0" rtl="0" algn="ctr">
                        <a:spcBef>
                          <a:spcPts val="0"/>
                        </a:spcBef>
                        <a:spcAft>
                          <a:spcPts val="0"/>
                        </a:spcAft>
                        <a:buNone/>
                      </a:pPr>
                      <a:r>
                        <a:rPr b="1" i="1" lang="es">
                          <a:solidFill>
                            <a:schemeClr val="lt1"/>
                          </a:solidFill>
                          <a:latin typeface="Nunito"/>
                          <a:ea typeface="Nunito"/>
                          <a:cs typeface="Nunito"/>
                          <a:sym typeface="Nunito"/>
                        </a:rPr>
                        <a:t>Actual</a:t>
                      </a:r>
                      <a:endParaRPr b="1" i="1">
                        <a:solidFill>
                          <a:schemeClr val="lt1"/>
                        </a:solidFill>
                        <a:latin typeface="Nunito"/>
                        <a:ea typeface="Nunito"/>
                        <a:cs typeface="Nunito"/>
                        <a:sym typeface="Nunito"/>
                      </a:endParaRPr>
                    </a:p>
                  </a:txBody>
                  <a:tcPr marT="91425" marB="91425" marR="91425" marL="91425">
                    <a:solidFill>
                      <a:srgbClr val="C7372F"/>
                    </a:solidFill>
                  </a:tcPr>
                </a:tc>
                <a:tc>
                  <a:txBody>
                    <a:bodyPr/>
                    <a:lstStyle/>
                    <a:p>
                      <a:pPr indent="0" lvl="0" marL="0" rtl="0" algn="ctr">
                        <a:spcBef>
                          <a:spcPts val="0"/>
                        </a:spcBef>
                        <a:spcAft>
                          <a:spcPts val="0"/>
                        </a:spcAft>
                        <a:buNone/>
                      </a:pPr>
                      <a:r>
                        <a:rPr b="1" lang="es">
                          <a:solidFill>
                            <a:schemeClr val="lt1"/>
                          </a:solidFill>
                          <a:latin typeface="Nunito"/>
                          <a:ea typeface="Nunito"/>
                          <a:cs typeface="Nunito"/>
                          <a:sym typeface="Nunito"/>
                        </a:rPr>
                        <a:t>2025/2026</a:t>
                      </a:r>
                      <a:endParaRPr b="1">
                        <a:solidFill>
                          <a:schemeClr val="lt1"/>
                        </a:solidFill>
                        <a:latin typeface="Nunito"/>
                        <a:ea typeface="Nunito"/>
                        <a:cs typeface="Nunito"/>
                        <a:sym typeface="Nunito"/>
                      </a:endParaRPr>
                    </a:p>
                    <a:p>
                      <a:pPr indent="0" lvl="0" marL="0" rtl="0" algn="ctr">
                        <a:spcBef>
                          <a:spcPts val="0"/>
                        </a:spcBef>
                        <a:spcAft>
                          <a:spcPts val="0"/>
                        </a:spcAft>
                        <a:buNone/>
                      </a:pPr>
                      <a:r>
                        <a:rPr b="1" i="1" lang="es">
                          <a:solidFill>
                            <a:schemeClr val="lt1"/>
                          </a:solidFill>
                          <a:latin typeface="Nunito"/>
                          <a:ea typeface="Nunito"/>
                          <a:cs typeface="Nunito"/>
                          <a:sym typeface="Nunito"/>
                        </a:rPr>
                        <a:t>Estimate</a:t>
                      </a:r>
                      <a:endParaRPr b="1" i="1">
                        <a:solidFill>
                          <a:schemeClr val="lt1"/>
                        </a:solidFill>
                        <a:latin typeface="Nunito"/>
                        <a:ea typeface="Nunito"/>
                        <a:cs typeface="Nunito"/>
                        <a:sym typeface="Nunito"/>
                      </a:endParaRPr>
                    </a:p>
                  </a:txBody>
                  <a:tcPr marT="91425" marB="91425" marR="91425" marL="91425">
                    <a:solidFill>
                      <a:srgbClr val="C7372F"/>
                    </a:solidFill>
                  </a:tcPr>
                </a:tc>
                <a:tc>
                  <a:txBody>
                    <a:bodyPr/>
                    <a:lstStyle/>
                    <a:p>
                      <a:pPr indent="0" lvl="0" marL="0" rtl="0" algn="ctr">
                        <a:spcBef>
                          <a:spcPts val="0"/>
                        </a:spcBef>
                        <a:spcAft>
                          <a:spcPts val="0"/>
                        </a:spcAft>
                        <a:buNone/>
                      </a:pPr>
                      <a:r>
                        <a:rPr b="1" lang="es">
                          <a:solidFill>
                            <a:schemeClr val="lt1"/>
                          </a:solidFill>
                          <a:latin typeface="Nunito"/>
                          <a:ea typeface="Nunito"/>
                          <a:cs typeface="Nunito"/>
                          <a:sym typeface="Nunito"/>
                        </a:rPr>
                        <a:t>Increase / (Decrease)</a:t>
                      </a:r>
                      <a:endParaRPr b="1">
                        <a:solidFill>
                          <a:schemeClr val="lt1"/>
                        </a:solidFill>
                        <a:latin typeface="Nunito"/>
                        <a:ea typeface="Nunito"/>
                        <a:cs typeface="Nunito"/>
                        <a:sym typeface="Nunito"/>
                      </a:endParaRPr>
                    </a:p>
                  </a:txBody>
                  <a:tcPr marT="91425" marB="91425" marR="91425" marL="91425">
                    <a:solidFill>
                      <a:srgbClr val="C7372F"/>
                    </a:solidFill>
                  </a:tcPr>
                </a:tc>
              </a:tr>
              <a:tr h="422075">
                <a:tc>
                  <a:txBody>
                    <a:bodyPr/>
                    <a:lstStyle/>
                    <a:p>
                      <a:pPr indent="0" lvl="0" marL="0" rtl="0" algn="l">
                        <a:spcBef>
                          <a:spcPts val="0"/>
                        </a:spcBef>
                        <a:spcAft>
                          <a:spcPts val="0"/>
                        </a:spcAft>
                        <a:buNone/>
                      </a:pPr>
                      <a:r>
                        <a:rPr lang="es">
                          <a:solidFill>
                            <a:srgbClr val="595959"/>
                          </a:solidFill>
                          <a:latin typeface="Nunito"/>
                          <a:ea typeface="Nunito"/>
                          <a:cs typeface="Nunito"/>
                          <a:sym typeface="Nunito"/>
                        </a:rPr>
                        <a:t>Allotted funds</a:t>
                      </a:r>
                      <a:endParaRPr>
                        <a:solidFill>
                          <a:srgbClr val="595959"/>
                        </a:solidFill>
                        <a:latin typeface="Nunito"/>
                        <a:ea typeface="Nunito"/>
                        <a:cs typeface="Nunito"/>
                        <a:sym typeface="Nunito"/>
                      </a:endParaRPr>
                    </a:p>
                  </a:txBody>
                  <a:tcPr marT="91425" marB="91425" marR="91425" marL="91425"/>
                </a:tc>
                <a:tc>
                  <a:txBody>
                    <a:bodyPr/>
                    <a:lstStyle/>
                    <a:p>
                      <a:pPr indent="0" lvl="0" marL="0" rtl="0" algn="r">
                        <a:spcBef>
                          <a:spcPts val="0"/>
                        </a:spcBef>
                        <a:spcAft>
                          <a:spcPts val="0"/>
                        </a:spcAft>
                        <a:buNone/>
                      </a:pPr>
                      <a:r>
                        <a:rPr lang="es">
                          <a:solidFill>
                            <a:srgbClr val="595959"/>
                          </a:solidFill>
                          <a:latin typeface="Nunito"/>
                          <a:ea typeface="Nunito"/>
                          <a:cs typeface="Nunito"/>
                          <a:sym typeface="Nunito"/>
                        </a:rPr>
                        <a:t>$4,000</a:t>
                      </a:r>
                      <a:endParaRPr>
                        <a:solidFill>
                          <a:srgbClr val="595959"/>
                        </a:solidFill>
                        <a:latin typeface="Nunito"/>
                        <a:ea typeface="Nunito"/>
                        <a:cs typeface="Nunito"/>
                        <a:sym typeface="Nunito"/>
                      </a:endParaRPr>
                    </a:p>
                  </a:txBody>
                  <a:tcPr marT="91425" marB="91425" marR="91425" marL="91425"/>
                </a:tc>
                <a:tc>
                  <a:txBody>
                    <a:bodyPr/>
                    <a:lstStyle/>
                    <a:p>
                      <a:pPr indent="0" lvl="0" marL="0" rtl="0" algn="r">
                        <a:spcBef>
                          <a:spcPts val="0"/>
                        </a:spcBef>
                        <a:spcAft>
                          <a:spcPts val="0"/>
                        </a:spcAft>
                        <a:buNone/>
                      </a:pPr>
                      <a:r>
                        <a:rPr lang="es">
                          <a:solidFill>
                            <a:srgbClr val="595959"/>
                          </a:solidFill>
                          <a:latin typeface="Nunito"/>
                          <a:ea typeface="Nunito"/>
                          <a:cs typeface="Nunito"/>
                          <a:sym typeface="Nunito"/>
                        </a:rPr>
                        <a:t>$</a:t>
                      </a:r>
                      <a:r>
                        <a:rPr lang="es">
                          <a:solidFill>
                            <a:srgbClr val="595959"/>
                          </a:solidFill>
                          <a:latin typeface="Nunito"/>
                          <a:ea typeface="Nunito"/>
                          <a:cs typeface="Nunito"/>
                          <a:sym typeface="Nunito"/>
                        </a:rPr>
                        <a:t>8</a:t>
                      </a:r>
                      <a:r>
                        <a:rPr lang="es">
                          <a:solidFill>
                            <a:srgbClr val="595959"/>
                          </a:solidFill>
                          <a:latin typeface="Nunito"/>
                          <a:ea typeface="Nunito"/>
                          <a:cs typeface="Nunito"/>
                          <a:sym typeface="Nunito"/>
                        </a:rPr>
                        <a:t>,000</a:t>
                      </a:r>
                      <a:endParaRPr>
                        <a:solidFill>
                          <a:srgbClr val="595959"/>
                        </a:solidFill>
                        <a:latin typeface="Nunito"/>
                        <a:ea typeface="Nunito"/>
                        <a:cs typeface="Nunito"/>
                        <a:sym typeface="Nunito"/>
                      </a:endParaRPr>
                    </a:p>
                  </a:txBody>
                  <a:tcPr marT="91425" marB="91425" marR="91425" marL="91425"/>
                </a:tc>
                <a:tc>
                  <a:txBody>
                    <a:bodyPr/>
                    <a:lstStyle/>
                    <a:p>
                      <a:pPr indent="0" lvl="0" marL="0" rtl="0" algn="r">
                        <a:spcBef>
                          <a:spcPts val="0"/>
                        </a:spcBef>
                        <a:spcAft>
                          <a:spcPts val="0"/>
                        </a:spcAft>
                        <a:buNone/>
                      </a:pPr>
                      <a:r>
                        <a:rPr lang="es">
                          <a:solidFill>
                            <a:srgbClr val="595959"/>
                          </a:solidFill>
                          <a:latin typeface="Nunito"/>
                          <a:ea typeface="Nunito"/>
                          <a:cs typeface="Nunito"/>
                          <a:sym typeface="Nunito"/>
                        </a:rPr>
                        <a:t>$4,000</a:t>
                      </a:r>
                      <a:endParaRPr>
                        <a:solidFill>
                          <a:srgbClr val="595959"/>
                        </a:solidFill>
                        <a:latin typeface="Nunito"/>
                        <a:ea typeface="Nunito"/>
                        <a:cs typeface="Nunito"/>
                        <a:sym typeface="Nunito"/>
                      </a:endParaRPr>
                    </a:p>
                  </a:txBody>
                  <a:tcPr marT="91425" marB="91425" marR="91425" marL="91425"/>
                </a:tc>
              </a:tr>
              <a:tr h="422075">
                <a:tc>
                  <a:txBody>
                    <a:bodyPr/>
                    <a:lstStyle/>
                    <a:p>
                      <a:pPr indent="0" lvl="0" marL="0" rtl="0" algn="l">
                        <a:spcBef>
                          <a:spcPts val="0"/>
                        </a:spcBef>
                        <a:spcAft>
                          <a:spcPts val="0"/>
                        </a:spcAft>
                        <a:buNone/>
                      </a:pPr>
                      <a:r>
                        <a:rPr lang="es">
                          <a:solidFill>
                            <a:srgbClr val="595959"/>
                          </a:solidFill>
                          <a:latin typeface="Nunito"/>
                          <a:ea typeface="Nunito"/>
                          <a:cs typeface="Nunito"/>
                          <a:sym typeface="Nunito"/>
                        </a:rPr>
                        <a:t>Club dues</a:t>
                      </a:r>
                      <a:endParaRPr>
                        <a:solidFill>
                          <a:srgbClr val="595959"/>
                        </a:solidFill>
                        <a:latin typeface="Nunito"/>
                        <a:ea typeface="Nunito"/>
                        <a:cs typeface="Nunito"/>
                        <a:sym typeface="Nunito"/>
                      </a:endParaRPr>
                    </a:p>
                  </a:txBody>
                  <a:tcPr marT="91425" marB="91425" marR="91425" marL="91425"/>
                </a:tc>
                <a:tc>
                  <a:txBody>
                    <a:bodyPr/>
                    <a:lstStyle/>
                    <a:p>
                      <a:pPr indent="0" lvl="0" marL="0" rtl="0" algn="r">
                        <a:spcBef>
                          <a:spcPts val="0"/>
                        </a:spcBef>
                        <a:spcAft>
                          <a:spcPts val="0"/>
                        </a:spcAft>
                        <a:buNone/>
                      </a:pPr>
                      <a:r>
                        <a:rPr lang="es">
                          <a:solidFill>
                            <a:srgbClr val="595959"/>
                          </a:solidFill>
                          <a:latin typeface="Nunito"/>
                          <a:ea typeface="Nunito"/>
                          <a:cs typeface="Nunito"/>
                          <a:sym typeface="Nunito"/>
                        </a:rPr>
                        <a:t>$3,400</a:t>
                      </a:r>
                      <a:endParaRPr>
                        <a:solidFill>
                          <a:srgbClr val="595959"/>
                        </a:solidFill>
                        <a:latin typeface="Nunito"/>
                        <a:ea typeface="Nunito"/>
                        <a:cs typeface="Nunito"/>
                        <a:sym typeface="Nunito"/>
                      </a:endParaRPr>
                    </a:p>
                  </a:txBody>
                  <a:tcPr marT="91425" marB="91425" marR="91425" marL="91425"/>
                </a:tc>
                <a:tc>
                  <a:txBody>
                    <a:bodyPr/>
                    <a:lstStyle/>
                    <a:p>
                      <a:pPr indent="0" lvl="0" marL="0" rtl="0" algn="r">
                        <a:spcBef>
                          <a:spcPts val="0"/>
                        </a:spcBef>
                        <a:spcAft>
                          <a:spcPts val="0"/>
                        </a:spcAft>
                        <a:buNone/>
                      </a:pPr>
                      <a:r>
                        <a:rPr lang="es">
                          <a:solidFill>
                            <a:srgbClr val="595959"/>
                          </a:solidFill>
                          <a:latin typeface="Nunito"/>
                          <a:ea typeface="Nunito"/>
                          <a:cs typeface="Nunito"/>
                          <a:sym typeface="Nunito"/>
                        </a:rPr>
                        <a:t>$3,200</a:t>
                      </a:r>
                      <a:endParaRPr>
                        <a:solidFill>
                          <a:srgbClr val="595959"/>
                        </a:solidFill>
                        <a:latin typeface="Nunito"/>
                        <a:ea typeface="Nunito"/>
                        <a:cs typeface="Nunito"/>
                        <a:sym typeface="Nunito"/>
                      </a:endParaRPr>
                    </a:p>
                  </a:txBody>
                  <a:tcPr marT="91425" marB="91425" marR="91425" marL="91425"/>
                </a:tc>
                <a:tc>
                  <a:txBody>
                    <a:bodyPr/>
                    <a:lstStyle/>
                    <a:p>
                      <a:pPr indent="0" lvl="0" marL="0" rtl="0" algn="r">
                        <a:spcBef>
                          <a:spcPts val="0"/>
                        </a:spcBef>
                        <a:spcAft>
                          <a:spcPts val="0"/>
                        </a:spcAft>
                        <a:buNone/>
                      </a:pPr>
                      <a:r>
                        <a:rPr lang="es">
                          <a:solidFill>
                            <a:srgbClr val="595959"/>
                          </a:solidFill>
                          <a:latin typeface="Nunito"/>
                          <a:ea typeface="Nunito"/>
                          <a:cs typeface="Nunito"/>
                          <a:sym typeface="Nunito"/>
                        </a:rPr>
                        <a:t>(</a:t>
                      </a:r>
                      <a:r>
                        <a:rPr lang="es">
                          <a:solidFill>
                            <a:srgbClr val="595959"/>
                          </a:solidFill>
                          <a:latin typeface="Nunito"/>
                          <a:ea typeface="Nunito"/>
                          <a:cs typeface="Nunito"/>
                          <a:sym typeface="Nunito"/>
                        </a:rPr>
                        <a:t>$200)</a:t>
                      </a:r>
                      <a:endParaRPr>
                        <a:solidFill>
                          <a:srgbClr val="595959"/>
                        </a:solidFill>
                        <a:latin typeface="Nunito"/>
                        <a:ea typeface="Nunito"/>
                        <a:cs typeface="Nunito"/>
                        <a:sym typeface="Nunito"/>
                      </a:endParaRPr>
                    </a:p>
                  </a:txBody>
                  <a:tcPr marT="91425" marB="91425" marR="91425" marL="91425"/>
                </a:tc>
              </a:tr>
              <a:tr h="422075">
                <a:tc>
                  <a:txBody>
                    <a:bodyPr/>
                    <a:lstStyle/>
                    <a:p>
                      <a:pPr indent="0" lvl="0" marL="0" rtl="0" algn="l">
                        <a:spcBef>
                          <a:spcPts val="0"/>
                        </a:spcBef>
                        <a:spcAft>
                          <a:spcPts val="0"/>
                        </a:spcAft>
                        <a:buNone/>
                      </a:pPr>
                      <a:r>
                        <a:rPr lang="es">
                          <a:solidFill>
                            <a:srgbClr val="595959"/>
                          </a:solidFill>
                          <a:latin typeface="Nunito"/>
                          <a:ea typeface="Nunito"/>
                          <a:cs typeface="Nunito"/>
                          <a:sym typeface="Nunito"/>
                        </a:rPr>
                        <a:t>Fundraising</a:t>
                      </a:r>
                      <a:endParaRPr>
                        <a:solidFill>
                          <a:srgbClr val="595959"/>
                        </a:solidFill>
                        <a:latin typeface="Nunito"/>
                        <a:ea typeface="Nunito"/>
                        <a:cs typeface="Nunito"/>
                        <a:sym typeface="Nunito"/>
                      </a:endParaRPr>
                    </a:p>
                  </a:txBody>
                  <a:tcPr marT="91425" marB="91425" marR="91425" marL="91425"/>
                </a:tc>
                <a:tc>
                  <a:txBody>
                    <a:bodyPr/>
                    <a:lstStyle/>
                    <a:p>
                      <a:pPr indent="0" lvl="0" marL="0" rtl="0" algn="r">
                        <a:spcBef>
                          <a:spcPts val="0"/>
                        </a:spcBef>
                        <a:spcAft>
                          <a:spcPts val="0"/>
                        </a:spcAft>
                        <a:buNone/>
                      </a:pPr>
                      <a:r>
                        <a:rPr lang="es">
                          <a:solidFill>
                            <a:srgbClr val="595959"/>
                          </a:solidFill>
                          <a:latin typeface="Nunito"/>
                          <a:ea typeface="Nunito"/>
                          <a:cs typeface="Nunito"/>
                          <a:sym typeface="Nunito"/>
                        </a:rPr>
                        <a:t>$125</a:t>
                      </a:r>
                      <a:endParaRPr>
                        <a:solidFill>
                          <a:srgbClr val="595959"/>
                        </a:solidFill>
                        <a:latin typeface="Nunito"/>
                        <a:ea typeface="Nunito"/>
                        <a:cs typeface="Nunito"/>
                        <a:sym typeface="Nunito"/>
                      </a:endParaRPr>
                    </a:p>
                  </a:txBody>
                  <a:tcPr marT="91425" marB="91425" marR="91425" marL="91425"/>
                </a:tc>
                <a:tc>
                  <a:txBody>
                    <a:bodyPr/>
                    <a:lstStyle/>
                    <a:p>
                      <a:pPr indent="0" lvl="0" marL="0" rtl="0" algn="r">
                        <a:spcBef>
                          <a:spcPts val="0"/>
                        </a:spcBef>
                        <a:spcAft>
                          <a:spcPts val="0"/>
                        </a:spcAft>
                        <a:buNone/>
                      </a:pPr>
                      <a:r>
                        <a:rPr lang="es">
                          <a:solidFill>
                            <a:srgbClr val="595959"/>
                          </a:solidFill>
                          <a:latin typeface="Nunito"/>
                          <a:ea typeface="Nunito"/>
                          <a:cs typeface="Nunito"/>
                          <a:sym typeface="Nunito"/>
                        </a:rPr>
                        <a:t>$1,600</a:t>
                      </a:r>
                      <a:endParaRPr>
                        <a:solidFill>
                          <a:srgbClr val="595959"/>
                        </a:solidFill>
                        <a:latin typeface="Nunito"/>
                        <a:ea typeface="Nunito"/>
                        <a:cs typeface="Nunito"/>
                        <a:sym typeface="Nunito"/>
                      </a:endParaRPr>
                    </a:p>
                  </a:txBody>
                  <a:tcPr marT="91425" marB="91425" marR="91425" marL="91425"/>
                </a:tc>
                <a:tc>
                  <a:txBody>
                    <a:bodyPr/>
                    <a:lstStyle/>
                    <a:p>
                      <a:pPr indent="0" lvl="0" marL="0" rtl="0" algn="r">
                        <a:spcBef>
                          <a:spcPts val="0"/>
                        </a:spcBef>
                        <a:spcAft>
                          <a:spcPts val="0"/>
                        </a:spcAft>
                        <a:buNone/>
                      </a:pPr>
                      <a:r>
                        <a:rPr lang="es">
                          <a:solidFill>
                            <a:srgbClr val="595959"/>
                          </a:solidFill>
                          <a:latin typeface="Nunito"/>
                          <a:ea typeface="Nunito"/>
                          <a:cs typeface="Nunito"/>
                          <a:sym typeface="Nunito"/>
                        </a:rPr>
                        <a:t>$1,475</a:t>
                      </a:r>
                      <a:endParaRPr>
                        <a:solidFill>
                          <a:srgbClr val="595959"/>
                        </a:solidFill>
                        <a:latin typeface="Nunito"/>
                        <a:ea typeface="Nunito"/>
                        <a:cs typeface="Nunito"/>
                        <a:sym typeface="Nunito"/>
                      </a:endParaRPr>
                    </a:p>
                  </a:txBody>
                  <a:tcPr marT="91425" marB="91425" marR="91425" marL="91425"/>
                </a:tc>
              </a:tr>
              <a:tr h="422075">
                <a:tc>
                  <a:txBody>
                    <a:bodyPr/>
                    <a:lstStyle/>
                    <a:p>
                      <a:pPr indent="0" lvl="0" marL="0" rtl="0" algn="l">
                        <a:spcBef>
                          <a:spcPts val="0"/>
                        </a:spcBef>
                        <a:spcAft>
                          <a:spcPts val="0"/>
                        </a:spcAft>
                        <a:buNone/>
                      </a:pPr>
                      <a:r>
                        <a:rPr lang="es">
                          <a:solidFill>
                            <a:srgbClr val="595959"/>
                          </a:solidFill>
                          <a:latin typeface="Nunito"/>
                          <a:ea typeface="Nunito"/>
                          <a:cs typeface="Nunito"/>
                          <a:sym typeface="Nunito"/>
                        </a:rPr>
                        <a:t>Donations/sponsorships</a:t>
                      </a:r>
                      <a:endParaRPr>
                        <a:solidFill>
                          <a:srgbClr val="595959"/>
                        </a:solidFill>
                        <a:latin typeface="Nunito"/>
                        <a:ea typeface="Nunito"/>
                        <a:cs typeface="Nunito"/>
                        <a:sym typeface="Nunito"/>
                      </a:endParaRPr>
                    </a:p>
                  </a:txBody>
                  <a:tcPr marT="91425" marB="91425" marR="91425" marL="91425"/>
                </a:tc>
                <a:tc>
                  <a:txBody>
                    <a:bodyPr/>
                    <a:lstStyle/>
                    <a:p>
                      <a:pPr indent="0" lvl="0" marL="0" rtl="0" algn="r">
                        <a:spcBef>
                          <a:spcPts val="0"/>
                        </a:spcBef>
                        <a:spcAft>
                          <a:spcPts val="0"/>
                        </a:spcAft>
                        <a:buNone/>
                      </a:pPr>
                      <a:r>
                        <a:rPr lang="es">
                          <a:solidFill>
                            <a:srgbClr val="595959"/>
                          </a:solidFill>
                          <a:latin typeface="Nunito"/>
                          <a:ea typeface="Nunito"/>
                          <a:cs typeface="Nunito"/>
                          <a:sym typeface="Nunito"/>
                        </a:rPr>
                        <a:t>-</a:t>
                      </a:r>
                      <a:endParaRPr>
                        <a:solidFill>
                          <a:srgbClr val="595959"/>
                        </a:solidFill>
                        <a:latin typeface="Nunito"/>
                        <a:ea typeface="Nunito"/>
                        <a:cs typeface="Nunito"/>
                        <a:sym typeface="Nunito"/>
                      </a:endParaRPr>
                    </a:p>
                  </a:txBody>
                  <a:tcPr marT="91425" marB="91425" marR="91425" marL="91425"/>
                </a:tc>
                <a:tc>
                  <a:txBody>
                    <a:bodyPr/>
                    <a:lstStyle/>
                    <a:p>
                      <a:pPr indent="0" lvl="0" marL="0" rtl="0" algn="r">
                        <a:spcBef>
                          <a:spcPts val="0"/>
                        </a:spcBef>
                        <a:spcAft>
                          <a:spcPts val="0"/>
                        </a:spcAft>
                        <a:buNone/>
                      </a:pPr>
                      <a:r>
                        <a:rPr lang="es">
                          <a:solidFill>
                            <a:srgbClr val="595959"/>
                          </a:solidFill>
                          <a:latin typeface="Nunito"/>
                          <a:ea typeface="Nunito"/>
                          <a:cs typeface="Nunito"/>
                          <a:sym typeface="Nunito"/>
                        </a:rPr>
                        <a:t>$1,500</a:t>
                      </a:r>
                      <a:endParaRPr>
                        <a:solidFill>
                          <a:srgbClr val="595959"/>
                        </a:solidFill>
                        <a:latin typeface="Nunito"/>
                        <a:ea typeface="Nunito"/>
                        <a:cs typeface="Nunito"/>
                        <a:sym typeface="Nunito"/>
                      </a:endParaRPr>
                    </a:p>
                  </a:txBody>
                  <a:tcPr marT="91425" marB="91425" marR="91425" marL="91425"/>
                </a:tc>
                <a:tc>
                  <a:txBody>
                    <a:bodyPr/>
                    <a:lstStyle/>
                    <a:p>
                      <a:pPr indent="0" lvl="0" marL="0" rtl="0" algn="r">
                        <a:spcBef>
                          <a:spcPts val="0"/>
                        </a:spcBef>
                        <a:spcAft>
                          <a:spcPts val="0"/>
                        </a:spcAft>
                        <a:buNone/>
                      </a:pPr>
                      <a:r>
                        <a:rPr lang="es">
                          <a:solidFill>
                            <a:srgbClr val="595959"/>
                          </a:solidFill>
                          <a:latin typeface="Nunito"/>
                          <a:ea typeface="Nunito"/>
                          <a:cs typeface="Nunito"/>
                          <a:sym typeface="Nunito"/>
                        </a:rPr>
                        <a:t>$1,500</a:t>
                      </a:r>
                      <a:endParaRPr>
                        <a:solidFill>
                          <a:srgbClr val="595959"/>
                        </a:solidFill>
                        <a:latin typeface="Nunito"/>
                        <a:ea typeface="Nunito"/>
                        <a:cs typeface="Nunito"/>
                        <a:sym typeface="Nunito"/>
                      </a:endParaRPr>
                    </a:p>
                  </a:txBody>
                  <a:tcPr marT="91425" marB="91425" marR="91425" marL="91425"/>
                </a:tc>
              </a:tr>
              <a:tr h="422075">
                <a:tc>
                  <a:txBody>
                    <a:bodyPr/>
                    <a:lstStyle/>
                    <a:p>
                      <a:pPr indent="0" lvl="0" marL="0" rtl="0" algn="l">
                        <a:spcBef>
                          <a:spcPts val="0"/>
                        </a:spcBef>
                        <a:spcAft>
                          <a:spcPts val="0"/>
                        </a:spcAft>
                        <a:buNone/>
                      </a:pPr>
                      <a:r>
                        <a:rPr lang="es">
                          <a:solidFill>
                            <a:srgbClr val="595959"/>
                          </a:solidFill>
                          <a:latin typeface="Nunito"/>
                          <a:ea typeface="Nunito"/>
                          <a:cs typeface="Nunito"/>
                          <a:sym typeface="Nunito"/>
                        </a:rPr>
                        <a:t>Other</a:t>
                      </a:r>
                      <a:endParaRPr>
                        <a:solidFill>
                          <a:srgbClr val="595959"/>
                        </a:solidFill>
                        <a:latin typeface="Nunito"/>
                        <a:ea typeface="Nunito"/>
                        <a:cs typeface="Nunito"/>
                        <a:sym typeface="Nunito"/>
                      </a:endParaRPr>
                    </a:p>
                  </a:txBody>
                  <a:tcPr marT="91425" marB="91425" marR="91425" marL="91425"/>
                </a:tc>
                <a:tc>
                  <a:txBody>
                    <a:bodyPr/>
                    <a:lstStyle/>
                    <a:p>
                      <a:pPr indent="0" lvl="0" marL="0" rtl="0" algn="r">
                        <a:spcBef>
                          <a:spcPts val="0"/>
                        </a:spcBef>
                        <a:spcAft>
                          <a:spcPts val="0"/>
                        </a:spcAft>
                        <a:buNone/>
                      </a:pPr>
                      <a:r>
                        <a:rPr lang="es">
                          <a:solidFill>
                            <a:srgbClr val="595959"/>
                          </a:solidFill>
                          <a:latin typeface="Nunito"/>
                          <a:ea typeface="Nunito"/>
                          <a:cs typeface="Nunito"/>
                          <a:sym typeface="Nunito"/>
                        </a:rPr>
                        <a:t>$778</a:t>
                      </a:r>
                      <a:endParaRPr>
                        <a:solidFill>
                          <a:srgbClr val="595959"/>
                        </a:solidFill>
                        <a:latin typeface="Nunito"/>
                        <a:ea typeface="Nunito"/>
                        <a:cs typeface="Nunito"/>
                        <a:sym typeface="Nunito"/>
                      </a:endParaRPr>
                    </a:p>
                  </a:txBody>
                  <a:tcPr marT="91425" marB="91425" marR="91425" marL="91425"/>
                </a:tc>
                <a:tc>
                  <a:txBody>
                    <a:bodyPr/>
                    <a:lstStyle/>
                    <a:p>
                      <a:pPr indent="0" lvl="0" marL="0" rtl="0" algn="r">
                        <a:spcBef>
                          <a:spcPts val="0"/>
                        </a:spcBef>
                        <a:spcAft>
                          <a:spcPts val="0"/>
                        </a:spcAft>
                        <a:buNone/>
                      </a:pPr>
                      <a:r>
                        <a:rPr lang="es">
                          <a:solidFill>
                            <a:srgbClr val="595959"/>
                          </a:solidFill>
                          <a:latin typeface="Nunito"/>
                          <a:ea typeface="Nunito"/>
                          <a:cs typeface="Nunito"/>
                          <a:sym typeface="Nunito"/>
                        </a:rPr>
                        <a:t>-</a:t>
                      </a:r>
                      <a:endParaRPr>
                        <a:solidFill>
                          <a:srgbClr val="595959"/>
                        </a:solidFill>
                        <a:latin typeface="Nunito"/>
                        <a:ea typeface="Nunito"/>
                        <a:cs typeface="Nunito"/>
                        <a:sym typeface="Nunito"/>
                      </a:endParaRPr>
                    </a:p>
                  </a:txBody>
                  <a:tcPr marT="91425" marB="91425" marR="91425" marL="91425"/>
                </a:tc>
                <a:tc>
                  <a:txBody>
                    <a:bodyPr/>
                    <a:lstStyle/>
                    <a:p>
                      <a:pPr indent="0" lvl="0" marL="0" rtl="0" algn="r">
                        <a:spcBef>
                          <a:spcPts val="0"/>
                        </a:spcBef>
                        <a:spcAft>
                          <a:spcPts val="0"/>
                        </a:spcAft>
                        <a:buNone/>
                      </a:pPr>
                      <a:r>
                        <a:rPr lang="es">
                          <a:solidFill>
                            <a:srgbClr val="595959"/>
                          </a:solidFill>
                          <a:latin typeface="Nunito"/>
                          <a:ea typeface="Nunito"/>
                          <a:cs typeface="Nunito"/>
                          <a:sym typeface="Nunito"/>
                        </a:rPr>
                        <a:t>($778)</a:t>
                      </a:r>
                      <a:endParaRPr>
                        <a:solidFill>
                          <a:srgbClr val="595959"/>
                        </a:solidFill>
                        <a:latin typeface="Nunito"/>
                        <a:ea typeface="Nunito"/>
                        <a:cs typeface="Nunito"/>
                        <a:sym typeface="Nunito"/>
                      </a:endParaRPr>
                    </a:p>
                  </a:txBody>
                  <a:tcPr marT="91425" marB="91425" marR="91425" marL="91425"/>
                </a:tc>
              </a:tr>
              <a:tr h="422075">
                <a:tc>
                  <a:txBody>
                    <a:bodyPr/>
                    <a:lstStyle/>
                    <a:p>
                      <a:pPr indent="0" lvl="0" marL="0" rtl="0" algn="l">
                        <a:spcBef>
                          <a:spcPts val="0"/>
                        </a:spcBef>
                        <a:spcAft>
                          <a:spcPts val="0"/>
                        </a:spcAft>
                        <a:buNone/>
                      </a:pPr>
                      <a:r>
                        <a:rPr b="1" lang="es">
                          <a:solidFill>
                            <a:srgbClr val="595959"/>
                          </a:solidFill>
                          <a:latin typeface="Nunito"/>
                          <a:ea typeface="Nunito"/>
                          <a:cs typeface="Nunito"/>
                          <a:sym typeface="Nunito"/>
                        </a:rPr>
                        <a:t>Total</a:t>
                      </a:r>
                      <a:endParaRPr b="1">
                        <a:solidFill>
                          <a:srgbClr val="595959"/>
                        </a:solidFill>
                        <a:latin typeface="Nunito"/>
                        <a:ea typeface="Nunito"/>
                        <a:cs typeface="Nunito"/>
                        <a:sym typeface="Nunito"/>
                      </a:endParaRPr>
                    </a:p>
                  </a:txBody>
                  <a:tcPr marT="91425" marB="91425" marR="91425" marL="91425"/>
                </a:tc>
                <a:tc>
                  <a:txBody>
                    <a:bodyPr/>
                    <a:lstStyle/>
                    <a:p>
                      <a:pPr indent="0" lvl="0" marL="0" rtl="0" algn="r">
                        <a:spcBef>
                          <a:spcPts val="0"/>
                        </a:spcBef>
                        <a:spcAft>
                          <a:spcPts val="0"/>
                        </a:spcAft>
                        <a:buNone/>
                      </a:pPr>
                      <a:r>
                        <a:rPr b="1" lang="es">
                          <a:solidFill>
                            <a:srgbClr val="595959"/>
                          </a:solidFill>
                          <a:latin typeface="Nunito"/>
                          <a:ea typeface="Nunito"/>
                          <a:cs typeface="Nunito"/>
                          <a:sym typeface="Nunito"/>
                        </a:rPr>
                        <a:t>$</a:t>
                      </a:r>
                      <a:r>
                        <a:rPr b="1" lang="es">
                          <a:solidFill>
                            <a:srgbClr val="595959"/>
                          </a:solidFill>
                          <a:latin typeface="Nunito"/>
                          <a:ea typeface="Nunito"/>
                          <a:cs typeface="Nunito"/>
                          <a:sym typeface="Nunito"/>
                        </a:rPr>
                        <a:t>8,303</a:t>
                      </a:r>
                      <a:endParaRPr b="1">
                        <a:solidFill>
                          <a:srgbClr val="595959"/>
                        </a:solidFill>
                        <a:latin typeface="Nunito"/>
                        <a:ea typeface="Nunito"/>
                        <a:cs typeface="Nunito"/>
                        <a:sym typeface="Nunito"/>
                      </a:endParaRPr>
                    </a:p>
                  </a:txBody>
                  <a:tcPr marT="91425" marB="91425" marR="91425" marL="91425"/>
                </a:tc>
                <a:tc>
                  <a:txBody>
                    <a:bodyPr/>
                    <a:lstStyle/>
                    <a:p>
                      <a:pPr indent="0" lvl="0" marL="0" rtl="0" algn="r">
                        <a:spcBef>
                          <a:spcPts val="0"/>
                        </a:spcBef>
                        <a:spcAft>
                          <a:spcPts val="0"/>
                        </a:spcAft>
                        <a:buNone/>
                      </a:pPr>
                      <a:r>
                        <a:rPr b="1" lang="es">
                          <a:solidFill>
                            <a:srgbClr val="595959"/>
                          </a:solidFill>
                          <a:latin typeface="Nunito"/>
                          <a:ea typeface="Nunito"/>
                          <a:cs typeface="Nunito"/>
                          <a:sym typeface="Nunito"/>
                        </a:rPr>
                        <a:t>$14,300</a:t>
                      </a:r>
                      <a:endParaRPr b="1">
                        <a:solidFill>
                          <a:srgbClr val="595959"/>
                        </a:solidFill>
                        <a:latin typeface="Nunito"/>
                        <a:ea typeface="Nunito"/>
                        <a:cs typeface="Nunito"/>
                        <a:sym typeface="Nunito"/>
                      </a:endParaRPr>
                    </a:p>
                  </a:txBody>
                  <a:tcPr marT="91425" marB="91425" marR="91425" marL="91425"/>
                </a:tc>
                <a:tc>
                  <a:txBody>
                    <a:bodyPr/>
                    <a:lstStyle/>
                    <a:p>
                      <a:pPr indent="0" lvl="0" marL="0" rtl="0" algn="r">
                        <a:spcBef>
                          <a:spcPts val="0"/>
                        </a:spcBef>
                        <a:spcAft>
                          <a:spcPts val="0"/>
                        </a:spcAft>
                        <a:buNone/>
                      </a:pPr>
                      <a:r>
                        <a:rPr b="1" lang="es">
                          <a:solidFill>
                            <a:srgbClr val="595959"/>
                          </a:solidFill>
                          <a:latin typeface="Nunito"/>
                          <a:ea typeface="Nunito"/>
                          <a:cs typeface="Nunito"/>
                          <a:sym typeface="Nunito"/>
                        </a:rPr>
                        <a:t>$5,997</a:t>
                      </a:r>
                      <a:endParaRPr b="1">
                        <a:solidFill>
                          <a:srgbClr val="595959"/>
                        </a:solidFill>
                        <a:latin typeface="Nunito"/>
                        <a:ea typeface="Nunito"/>
                        <a:cs typeface="Nunito"/>
                        <a:sym typeface="Nunito"/>
                      </a:endParaRPr>
                    </a:p>
                  </a:txBody>
                  <a:tcPr marT="91425" marB="91425" marR="91425" marL="91425"/>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2"/>
          <p:cNvSpPr txBox="1"/>
          <p:nvPr>
            <p:ph type="title"/>
          </p:nvPr>
        </p:nvSpPr>
        <p:spPr>
          <a:xfrm>
            <a:off x="-510875" y="762500"/>
            <a:ext cx="10165800" cy="572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s"/>
              <a:t>Fundraising: CWU Club Camps</a:t>
            </a:r>
            <a:endParaRPr/>
          </a:p>
        </p:txBody>
      </p:sp>
      <p:sp>
        <p:nvSpPr>
          <p:cNvPr id="255" name="Google Shape;255;p32"/>
          <p:cNvSpPr txBox="1"/>
          <p:nvPr>
            <p:ph idx="1" type="subTitle"/>
          </p:nvPr>
        </p:nvSpPr>
        <p:spPr>
          <a:xfrm>
            <a:off x="581855" y="1757700"/>
            <a:ext cx="3681600" cy="464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sz="1800"/>
              <a:t>CWU Club Camps:</a:t>
            </a:r>
            <a:endParaRPr sz="1800"/>
          </a:p>
        </p:txBody>
      </p:sp>
      <p:sp>
        <p:nvSpPr>
          <p:cNvPr id="256" name="Google Shape;256;p32"/>
          <p:cNvSpPr txBox="1"/>
          <p:nvPr>
            <p:ph idx="2" type="subTitle"/>
          </p:nvPr>
        </p:nvSpPr>
        <p:spPr>
          <a:xfrm>
            <a:off x="581869" y="2170156"/>
            <a:ext cx="3681600" cy="7935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s" sz="1600">
                <a:solidFill>
                  <a:srgbClr val="434343"/>
                </a:solidFill>
              </a:rPr>
              <a:t>We will be holding 4 camps in the fall</a:t>
            </a:r>
            <a:endParaRPr sz="1600">
              <a:solidFill>
                <a:srgbClr val="434343"/>
              </a:solidFill>
            </a:endParaRPr>
          </a:p>
          <a:p>
            <a:pPr indent="-330200" lvl="0" marL="457200" rtl="0" algn="l">
              <a:spcBef>
                <a:spcPts val="0"/>
              </a:spcBef>
              <a:spcAft>
                <a:spcPts val="0"/>
              </a:spcAft>
              <a:buSzPts val="1600"/>
              <a:buChar char="●"/>
            </a:pPr>
            <a:r>
              <a:rPr lang="es" sz="1600">
                <a:solidFill>
                  <a:srgbClr val="434343"/>
                </a:solidFill>
              </a:rPr>
              <a:t>2 camps will be dedicated to T-ball - Coach Pitch</a:t>
            </a:r>
            <a:endParaRPr sz="1600">
              <a:solidFill>
                <a:srgbClr val="434343"/>
              </a:solidFill>
            </a:endParaRPr>
          </a:p>
          <a:p>
            <a:pPr indent="-330200" lvl="0" marL="457200" rtl="0" algn="l">
              <a:spcBef>
                <a:spcPts val="0"/>
              </a:spcBef>
              <a:spcAft>
                <a:spcPts val="0"/>
              </a:spcAft>
              <a:buSzPts val="1600"/>
              <a:buChar char="●"/>
            </a:pPr>
            <a:r>
              <a:rPr lang="es" sz="1600">
                <a:solidFill>
                  <a:srgbClr val="434343"/>
                </a:solidFill>
              </a:rPr>
              <a:t>2 camps will be dedicated to Minors-Majors</a:t>
            </a:r>
            <a:endParaRPr sz="1600">
              <a:solidFill>
                <a:srgbClr val="434343"/>
              </a:solidFill>
            </a:endParaRPr>
          </a:p>
          <a:p>
            <a:pPr indent="-330200" lvl="0" marL="457200" rtl="0" algn="l">
              <a:spcBef>
                <a:spcPts val="0"/>
              </a:spcBef>
              <a:spcAft>
                <a:spcPts val="0"/>
              </a:spcAft>
              <a:buSzPts val="1600"/>
              <a:buChar char="●"/>
            </a:pPr>
            <a:r>
              <a:rPr lang="es" sz="1600">
                <a:solidFill>
                  <a:srgbClr val="434343"/>
                </a:solidFill>
              </a:rPr>
              <a:t>The separation of ages ensures that we give the correct coaching experience to the kids</a:t>
            </a:r>
            <a:endParaRPr sz="1600">
              <a:solidFill>
                <a:srgbClr val="434343"/>
              </a:solidFill>
            </a:endParaRPr>
          </a:p>
          <a:p>
            <a:pPr indent="0" lvl="0" marL="0" rtl="0" algn="l">
              <a:spcBef>
                <a:spcPts val="0"/>
              </a:spcBef>
              <a:spcAft>
                <a:spcPts val="0"/>
              </a:spcAft>
              <a:buNone/>
            </a:pPr>
            <a:r>
              <a:t/>
            </a:r>
            <a:endParaRPr/>
          </a:p>
        </p:txBody>
      </p:sp>
      <p:sp>
        <p:nvSpPr>
          <p:cNvPr id="257" name="Google Shape;257;p32"/>
          <p:cNvSpPr txBox="1"/>
          <p:nvPr>
            <p:ph idx="3" type="subTitle"/>
          </p:nvPr>
        </p:nvSpPr>
        <p:spPr>
          <a:xfrm>
            <a:off x="4832599" y="1757700"/>
            <a:ext cx="3681600" cy="464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sz="1800">
                <a:solidFill>
                  <a:srgbClr val="434343"/>
                </a:solidFill>
              </a:rPr>
              <a:t>Camp Dates:</a:t>
            </a:r>
            <a:endParaRPr sz="1800">
              <a:solidFill>
                <a:srgbClr val="434343"/>
              </a:solidFill>
            </a:endParaRPr>
          </a:p>
        </p:txBody>
      </p:sp>
      <p:sp>
        <p:nvSpPr>
          <p:cNvPr id="258" name="Google Shape;258;p32"/>
          <p:cNvSpPr txBox="1"/>
          <p:nvPr>
            <p:ph idx="4" type="subTitle"/>
          </p:nvPr>
        </p:nvSpPr>
        <p:spPr>
          <a:xfrm>
            <a:off x="4832602" y="2170156"/>
            <a:ext cx="3681600" cy="793500"/>
          </a:xfrm>
          <a:prstGeom prst="rect">
            <a:avLst/>
          </a:prstGeom>
        </p:spPr>
        <p:txBody>
          <a:bodyPr anchorCtr="0" anchor="t" bIns="91425" lIns="91425" spcFirstLastPara="1" rIns="91425" wrap="square" tIns="91425">
            <a:noAutofit/>
          </a:bodyPr>
          <a:lstStyle/>
          <a:p>
            <a:pPr indent="-330200" lvl="0" marL="457200" marR="0" rtl="0" algn="l">
              <a:lnSpc>
                <a:spcPct val="100000"/>
              </a:lnSpc>
              <a:spcBef>
                <a:spcPts val="0"/>
              </a:spcBef>
              <a:spcAft>
                <a:spcPts val="0"/>
              </a:spcAft>
              <a:buSzPts val="1600"/>
              <a:buChar char="●"/>
            </a:pPr>
            <a:r>
              <a:rPr lang="es" sz="1600">
                <a:solidFill>
                  <a:srgbClr val="434343"/>
                </a:solidFill>
              </a:rPr>
              <a:t>October 18th &amp;19th </a:t>
            </a:r>
            <a:endParaRPr sz="1600">
              <a:solidFill>
                <a:srgbClr val="434343"/>
              </a:solidFill>
            </a:endParaRPr>
          </a:p>
          <a:p>
            <a:pPr indent="0" lvl="0" marL="457200" marR="0" rtl="0" algn="l">
              <a:lnSpc>
                <a:spcPct val="100000"/>
              </a:lnSpc>
              <a:spcBef>
                <a:spcPts val="0"/>
              </a:spcBef>
              <a:spcAft>
                <a:spcPts val="0"/>
              </a:spcAft>
              <a:buNone/>
            </a:pPr>
            <a:r>
              <a:t/>
            </a:r>
            <a:endParaRPr sz="1600">
              <a:solidFill>
                <a:srgbClr val="434343"/>
              </a:solidFill>
            </a:endParaRPr>
          </a:p>
          <a:p>
            <a:pPr indent="-330200" lvl="0" marL="457200" marR="0" rtl="0" algn="l">
              <a:lnSpc>
                <a:spcPct val="100000"/>
              </a:lnSpc>
              <a:spcBef>
                <a:spcPts val="0"/>
              </a:spcBef>
              <a:spcAft>
                <a:spcPts val="0"/>
              </a:spcAft>
              <a:buSzPts val="1600"/>
              <a:buChar char="●"/>
            </a:pPr>
            <a:r>
              <a:rPr lang="es" sz="1600">
                <a:solidFill>
                  <a:srgbClr val="434343"/>
                </a:solidFill>
              </a:rPr>
              <a:t>November 1st &amp; 2nd</a:t>
            </a:r>
            <a:endParaRPr sz="1600">
              <a:solidFill>
                <a:srgbClr val="434343"/>
              </a:solidFill>
            </a:endParaRPr>
          </a:p>
          <a:p>
            <a:pPr indent="0" lvl="0" marL="457200" marR="0" rtl="0" algn="l">
              <a:lnSpc>
                <a:spcPct val="100000"/>
              </a:lnSpc>
              <a:spcBef>
                <a:spcPts val="0"/>
              </a:spcBef>
              <a:spcAft>
                <a:spcPts val="0"/>
              </a:spcAft>
              <a:buNone/>
            </a:pPr>
            <a:r>
              <a:t/>
            </a:r>
            <a:endParaRPr sz="1600">
              <a:solidFill>
                <a:srgbClr val="434343"/>
              </a:solidFill>
            </a:endParaRPr>
          </a:p>
          <a:p>
            <a:pPr indent="-330200" lvl="0" marL="457200" marR="0" rtl="0" algn="l">
              <a:lnSpc>
                <a:spcPct val="100000"/>
              </a:lnSpc>
              <a:spcBef>
                <a:spcPts val="0"/>
              </a:spcBef>
              <a:spcAft>
                <a:spcPts val="0"/>
              </a:spcAft>
              <a:buSzPts val="1600"/>
              <a:buChar char="●"/>
            </a:pPr>
            <a:r>
              <a:rPr lang="es" sz="1600">
                <a:solidFill>
                  <a:srgbClr val="434343"/>
                </a:solidFill>
              </a:rPr>
              <a:t>November 22nd &amp; 23rd</a:t>
            </a:r>
            <a:endParaRPr sz="1600">
              <a:solidFill>
                <a:srgbClr val="434343"/>
              </a:solidFill>
            </a:endParaRPr>
          </a:p>
          <a:p>
            <a:pPr indent="0" lvl="0" marL="457200" marR="0" rtl="0" algn="l">
              <a:lnSpc>
                <a:spcPct val="100000"/>
              </a:lnSpc>
              <a:spcBef>
                <a:spcPts val="0"/>
              </a:spcBef>
              <a:spcAft>
                <a:spcPts val="0"/>
              </a:spcAft>
              <a:buNone/>
            </a:pPr>
            <a:r>
              <a:t/>
            </a:r>
            <a:endParaRPr sz="1600">
              <a:solidFill>
                <a:srgbClr val="434343"/>
              </a:solidFill>
            </a:endParaRPr>
          </a:p>
          <a:p>
            <a:pPr indent="-330200" lvl="0" marL="457200" marR="0" rtl="0" algn="l">
              <a:lnSpc>
                <a:spcPct val="100000"/>
              </a:lnSpc>
              <a:spcBef>
                <a:spcPts val="0"/>
              </a:spcBef>
              <a:spcAft>
                <a:spcPts val="0"/>
              </a:spcAft>
              <a:buSzPts val="1600"/>
              <a:buChar char="●"/>
            </a:pPr>
            <a:r>
              <a:rPr lang="es" sz="1600">
                <a:solidFill>
                  <a:srgbClr val="434343"/>
                </a:solidFill>
              </a:rPr>
              <a:t>December 6th &amp; 7th</a:t>
            </a:r>
            <a:endParaRPr sz="1600">
              <a:solidFill>
                <a:srgbClr val="434343"/>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usiness slid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