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F8B121-B4AD-45CE-AB06-4A12316ADE11}" v="1" dt="2024-08-21T16:44:36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underline and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5741" y="1388819"/>
            <a:ext cx="11123658" cy="455478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0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1pPr>
            <a:lvl2pPr>
              <a:defRPr sz="18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2pPr>
            <a:lvl3pPr>
              <a:defRPr sz="16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3pPr>
            <a:lvl4pPr>
              <a:defRPr sz="14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4pPr>
            <a:lvl5pPr>
              <a:defRPr sz="14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CD9B54-58B2-1776-763C-5FB57CD944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740" y="431999"/>
            <a:ext cx="11123659" cy="5066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Inter Black" panose="02000503000000020004" pitchFamily="50" charset="0"/>
                <a:ea typeface="Inter Black" panose="02000503000000020004" pitchFamily="50" charset="0"/>
                <a:cs typeface="Inter Black" panose="02000503000000020004" pitchFamily="50" charset="0"/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E8B41-F61F-13F9-848E-E24EAF1218E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368344" y="6131063"/>
            <a:ext cx="436107" cy="432000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1pPr>
          </a:lstStyle>
          <a:p>
            <a:fld id="{19B51A1E-902D-48AF-9020-955120F399B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 with medium confidence">
            <a:extLst>
              <a:ext uri="{FF2B5EF4-FFF2-40B4-BE49-F238E27FC236}">
                <a16:creationId xmlns:a16="http://schemas.microsoft.com/office/drawing/2014/main" id="{1B4CDE7D-69F3-684A-254E-23EC12E3DB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7800" y="6094215"/>
            <a:ext cx="1550544" cy="516848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9702D8E9-612A-1927-369E-067E7110B3D5}"/>
              </a:ext>
            </a:extLst>
          </p:cNvPr>
          <p:cNvSpPr/>
          <p:nvPr userDrawn="1"/>
        </p:nvSpPr>
        <p:spPr>
          <a:xfrm rot="10800000">
            <a:off x="585741" y="1066803"/>
            <a:ext cx="1378414" cy="175775"/>
          </a:xfrm>
          <a:prstGeom prst="parallelogram">
            <a:avLst>
              <a:gd name="adj" fmla="val 6204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Inter Semi Bold" panose="02000503000000020004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5809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586B6947-2F8A-91EA-DF1E-05A573605ADF}"/>
              </a:ext>
            </a:extLst>
          </p:cNvPr>
          <p:cNvSpPr/>
          <p:nvPr userDrawn="1"/>
        </p:nvSpPr>
        <p:spPr>
          <a:xfrm>
            <a:off x="1033431" y="-5080"/>
            <a:ext cx="11158569" cy="6863080"/>
          </a:xfrm>
          <a:custGeom>
            <a:avLst/>
            <a:gdLst>
              <a:gd name="connsiteX0" fmla="*/ 0 w 11158569"/>
              <a:gd name="connsiteY0" fmla="*/ 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0 w 11158569"/>
              <a:gd name="connsiteY4" fmla="*/ 0 h 6858000"/>
              <a:gd name="connsiteX0" fmla="*/ 3657600 w 11158569"/>
              <a:gd name="connsiteY0" fmla="*/ 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3657600 w 11158569"/>
              <a:gd name="connsiteY4" fmla="*/ 0 h 6858000"/>
              <a:gd name="connsiteX0" fmla="*/ 3886200 w 11158569"/>
              <a:gd name="connsiteY0" fmla="*/ 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3886200 w 11158569"/>
              <a:gd name="connsiteY4" fmla="*/ 0 h 6858000"/>
              <a:gd name="connsiteX0" fmla="*/ 3703320 w 11158569"/>
              <a:gd name="connsiteY0" fmla="*/ 1016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3703320 w 11158569"/>
              <a:gd name="connsiteY4" fmla="*/ 10160 h 6858000"/>
              <a:gd name="connsiteX0" fmla="*/ 3672840 w 11158569"/>
              <a:gd name="connsiteY0" fmla="*/ 4572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3672840 w 11158569"/>
              <a:gd name="connsiteY4" fmla="*/ 45720 h 6858000"/>
              <a:gd name="connsiteX0" fmla="*/ 3733800 w 11158569"/>
              <a:gd name="connsiteY0" fmla="*/ 66040 h 6858000"/>
              <a:gd name="connsiteX1" fmla="*/ 11158569 w 11158569"/>
              <a:gd name="connsiteY1" fmla="*/ 0 h 6858000"/>
              <a:gd name="connsiteX2" fmla="*/ 11158569 w 11158569"/>
              <a:gd name="connsiteY2" fmla="*/ 6858000 h 6858000"/>
              <a:gd name="connsiteX3" fmla="*/ 0 w 11158569"/>
              <a:gd name="connsiteY3" fmla="*/ 6858000 h 6858000"/>
              <a:gd name="connsiteX4" fmla="*/ 3733800 w 11158569"/>
              <a:gd name="connsiteY4" fmla="*/ 66040 h 6858000"/>
              <a:gd name="connsiteX0" fmla="*/ 3688080 w 11158569"/>
              <a:gd name="connsiteY0" fmla="*/ 0 h 6863080"/>
              <a:gd name="connsiteX1" fmla="*/ 11158569 w 11158569"/>
              <a:gd name="connsiteY1" fmla="*/ 5080 h 6863080"/>
              <a:gd name="connsiteX2" fmla="*/ 11158569 w 11158569"/>
              <a:gd name="connsiteY2" fmla="*/ 6863080 h 6863080"/>
              <a:gd name="connsiteX3" fmla="*/ 0 w 11158569"/>
              <a:gd name="connsiteY3" fmla="*/ 6863080 h 6863080"/>
              <a:gd name="connsiteX4" fmla="*/ 3688080 w 11158569"/>
              <a:gd name="connsiteY4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58569" h="6863080">
                <a:moveTo>
                  <a:pt x="3688080" y="0"/>
                </a:moveTo>
                <a:lnTo>
                  <a:pt x="11158569" y="5080"/>
                </a:lnTo>
                <a:lnTo>
                  <a:pt x="11158569" y="6863080"/>
                </a:lnTo>
                <a:lnTo>
                  <a:pt x="0" y="6863080"/>
                </a:lnTo>
                <a:lnTo>
                  <a:pt x="368808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con&#10;&#10;Description automatically generated with medium confidence">
            <a:extLst>
              <a:ext uri="{FF2B5EF4-FFF2-40B4-BE49-F238E27FC236}">
                <a16:creationId xmlns:a16="http://schemas.microsoft.com/office/drawing/2014/main" id="{7714F355-5A12-8230-A04F-DB4CFD8AAB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380" y="444964"/>
            <a:ext cx="2588970" cy="880710"/>
          </a:xfrm>
          <a:prstGeom prst="rect">
            <a:avLst/>
          </a:prstGeom>
        </p:spPr>
      </p:pic>
      <p:sp>
        <p:nvSpPr>
          <p:cNvPr id="32" name="Title 4">
            <a:extLst>
              <a:ext uri="{FF2B5EF4-FFF2-40B4-BE49-F238E27FC236}">
                <a16:creationId xmlns:a16="http://schemas.microsoft.com/office/drawing/2014/main" id="{376BA4C8-0C0E-46AB-C70B-892A65D90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79547"/>
            <a:ext cx="6953352" cy="2234458"/>
          </a:xfrm>
          <a:prstGeom prst="rect">
            <a:avLst/>
          </a:prstGeom>
          <a:solidFill>
            <a:schemeClr val="bg2"/>
          </a:solidFill>
        </p:spPr>
        <p:txBody>
          <a:bodyPr wrap="square" lIns="731520" tIns="365760" rIns="365760" bIns="365760" anchor="t" anchorCtr="0">
            <a:spAutoFit/>
          </a:bodyPr>
          <a:lstStyle>
            <a:lvl1pPr algn="l">
              <a:defRPr lang="en-US" sz="5400" noProof="0" dirty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0AB1F3-14CD-D36B-2893-AF8FBE5A1FD6}"/>
              </a:ext>
            </a:extLst>
          </p:cNvPr>
          <p:cNvSpPr/>
          <p:nvPr userDrawn="1"/>
        </p:nvSpPr>
        <p:spPr>
          <a:xfrm>
            <a:off x="0" y="6615953"/>
            <a:ext cx="12192000" cy="24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latin typeface="Inter Semi Bold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88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3" orient="horz" pos="4152">
          <p15:clr>
            <a:srgbClr val="FBAE40"/>
          </p15:clr>
        </p15:guide>
        <p15:guide id="4" pos="751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E9E479-4835-8797-7C88-85CF8DA8C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8344" y="6131063"/>
            <a:ext cx="436107" cy="432000"/>
          </a:xfrm>
          <a:prstGeom prst="rect">
            <a:avLst/>
          </a:prstGeom>
        </p:spPr>
        <p:txBody>
          <a:bodyPr anchor="ctr"/>
          <a:lstStyle>
            <a:lvl1pPr algn="r">
              <a:defRPr lang="en-US" smtClean="0"/>
            </a:lvl1pPr>
          </a:lstStyle>
          <a:p>
            <a:fld id="{19B51A1E-902D-48AF-9020-955120F39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0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IM.Sports@cw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95FABAFA-5E4A-61E6-E948-349628FB1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37" y="2023342"/>
            <a:ext cx="6909343" cy="2234458"/>
          </a:xfrm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How to Sign Up for IM Leagues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7CF1EB01-0AF1-8050-D446-C92BBA708475}"/>
              </a:ext>
            </a:extLst>
          </p:cNvPr>
          <p:cNvSpPr/>
          <p:nvPr/>
        </p:nvSpPr>
        <p:spPr>
          <a:xfrm rot="10800000">
            <a:off x="1426547" y="5729620"/>
            <a:ext cx="2043952" cy="369591"/>
          </a:xfrm>
          <a:prstGeom prst="parallelogram">
            <a:avLst>
              <a:gd name="adj" fmla="val 5517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Inter Semi Bold" panose="02000503000000020004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1017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AD1C00BB-DB04-603E-861E-B5D54EAB895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78" y="1389063"/>
            <a:ext cx="10088431" cy="455453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0D7108F-B3A6-F5C8-AA2E-4E17FD308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to imleagues.com</a:t>
            </a:r>
          </a:p>
        </p:txBody>
      </p:sp>
    </p:spTree>
    <p:extLst>
      <p:ext uri="{BB962C8B-B14F-4D97-AF65-F5344CB8AC3E}">
        <p14:creationId xmlns:p14="http://schemas.microsoft.com/office/powerpoint/2010/main" val="101268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B3E2F389-E218-5811-60C8-45553D48A0F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78" y="1389063"/>
            <a:ext cx="10088431" cy="455453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4025264-E702-9A13-3A9D-1BA1C0F1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Sign Up!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8CA7B07-3F7B-7DC1-8E18-8239DF85E492}"/>
              </a:ext>
            </a:extLst>
          </p:cNvPr>
          <p:cNvSpPr/>
          <p:nvPr/>
        </p:nvSpPr>
        <p:spPr>
          <a:xfrm rot="8480173">
            <a:off x="8566952" y="862940"/>
            <a:ext cx="1233996" cy="482401"/>
          </a:xfrm>
          <a:prstGeom prst="rightArrow">
            <a:avLst>
              <a:gd name="adj1" fmla="val 50000"/>
              <a:gd name="adj2" fmla="val 960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8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944CB8-0CBB-9C6D-5A1F-3B7CB637CEE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03" y="1389063"/>
            <a:ext cx="10076781" cy="455453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C54927-EBE4-CEC2-25EE-63CB84F06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 Central Washington University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77DFD4A-6941-2668-6A5B-9A6CD8065DFF}"/>
              </a:ext>
            </a:extLst>
          </p:cNvPr>
          <p:cNvSpPr/>
          <p:nvPr/>
        </p:nvSpPr>
        <p:spPr>
          <a:xfrm rot="1482632">
            <a:off x="3229840" y="2813037"/>
            <a:ext cx="1233996" cy="482401"/>
          </a:xfrm>
          <a:prstGeom prst="rightArrow">
            <a:avLst>
              <a:gd name="adj1" fmla="val 50000"/>
              <a:gd name="adj2" fmla="val 960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4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2652F786-D562-6455-7DCF-FC878259C60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78" y="1389063"/>
            <a:ext cx="10088431" cy="455453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D2CF69D-B204-364C-362C-3C5D5BC3B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out your CWU Information</a:t>
            </a:r>
          </a:p>
        </p:txBody>
      </p:sp>
    </p:spTree>
    <p:extLst>
      <p:ext uri="{BB962C8B-B14F-4D97-AF65-F5344CB8AC3E}">
        <p14:creationId xmlns:p14="http://schemas.microsoft.com/office/powerpoint/2010/main" val="3600153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website&#10;&#10;Description automatically generated">
            <a:extLst>
              <a:ext uri="{FF2B5EF4-FFF2-40B4-BE49-F238E27FC236}">
                <a16:creationId xmlns:a16="http://schemas.microsoft.com/office/drawing/2014/main" id="{7C60E1C5-9207-725D-361D-933E362536B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78" y="1389063"/>
            <a:ext cx="10088431" cy="455453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DA7C531-35BD-9DDA-7BE3-ACC083912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87" y="298834"/>
            <a:ext cx="11123659" cy="506699"/>
          </a:xfrm>
        </p:spPr>
        <p:txBody>
          <a:bodyPr/>
          <a:lstStyle/>
          <a:p>
            <a:pPr algn="ctr"/>
            <a:r>
              <a:rPr lang="en-US" dirty="0"/>
              <a:t>Make sure to confirm your account in your email!</a:t>
            </a:r>
          </a:p>
        </p:txBody>
      </p:sp>
    </p:spTree>
    <p:extLst>
      <p:ext uri="{BB962C8B-B14F-4D97-AF65-F5344CB8AC3E}">
        <p14:creationId xmlns:p14="http://schemas.microsoft.com/office/powerpoint/2010/main" val="197201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844108-F634-7F24-67CA-939A59132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22" y="1492898"/>
            <a:ext cx="3089468" cy="3414871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Email 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IM.Sports@cwu.edu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with any questions!</a:t>
            </a:r>
          </a:p>
        </p:txBody>
      </p:sp>
      <p:pic>
        <p:nvPicPr>
          <p:cNvPr id="4" name="Picture 3" descr="A person in a basketball uniform holding a basketball&#10;&#10;Description automatically generated">
            <a:extLst>
              <a:ext uri="{FF2B5EF4-FFF2-40B4-BE49-F238E27FC236}">
                <a16:creationId xmlns:a16="http://schemas.microsoft.com/office/drawing/2014/main" id="{B5D0E52F-6CB7-8C45-CE63-8A530BE10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16" y="1164777"/>
            <a:ext cx="6780700" cy="452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00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WU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30F32"/>
      </a:accent1>
      <a:accent2>
        <a:srgbClr val="000000"/>
      </a:accent2>
      <a:accent3>
        <a:srgbClr val="8B0025"/>
      </a:accent3>
      <a:accent4>
        <a:srgbClr val="F1E5C3"/>
      </a:accent4>
      <a:accent5>
        <a:srgbClr val="4C879E"/>
      </a:accent5>
      <a:accent6>
        <a:srgbClr val="FFD632"/>
      </a:accent6>
      <a:hlink>
        <a:srgbClr val="4C879E"/>
      </a:hlink>
      <a:folHlink>
        <a:srgbClr val="B4D0DB"/>
      </a:folHlink>
    </a:clrScheme>
    <a:fontScheme name="CWU fonts">
      <a:majorFont>
        <a:latin typeface="Inter Black"/>
        <a:ea typeface=""/>
        <a:cs typeface=""/>
      </a:majorFont>
      <a:minorFont>
        <a:latin typeface="Inter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937077-1409-4da7-8ac2-04cf3e6e217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31C5633548BC419D13DBC2176390E2" ma:contentTypeVersion="16" ma:contentTypeDescription="Create a new document." ma:contentTypeScope="" ma:versionID="93534dfb7a5db97947a71fbb142928a7">
  <xsd:schema xmlns:xsd="http://www.w3.org/2001/XMLSchema" xmlns:xs="http://www.w3.org/2001/XMLSchema" xmlns:p="http://schemas.microsoft.com/office/2006/metadata/properties" xmlns:ns3="84937077-1409-4da7-8ac2-04cf3e6e2178" xmlns:ns4="9d801ac4-4df2-4c9b-a5bc-8ea685bf485f" targetNamespace="http://schemas.microsoft.com/office/2006/metadata/properties" ma:root="true" ma:fieldsID="aef225e7b168a76f7d6ae9d2458b7995" ns3:_="" ns4:_="">
    <xsd:import namespace="84937077-1409-4da7-8ac2-04cf3e6e2178"/>
    <xsd:import namespace="9d801ac4-4df2-4c9b-a5bc-8ea685bf48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37077-1409-4da7-8ac2-04cf3e6e21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01ac4-4df2-4c9b-a5bc-8ea685bf48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7A5B08-44D6-4FA5-9018-31D1507590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9D868E-30E7-4E84-BD35-A14A67B6E00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9d801ac4-4df2-4c9b-a5bc-8ea685bf485f"/>
    <ds:schemaRef ds:uri="http://purl.org/dc/dcmitype/"/>
    <ds:schemaRef ds:uri="http://schemas.microsoft.com/office/infopath/2007/PartnerControls"/>
    <ds:schemaRef ds:uri="84937077-1409-4da7-8ac2-04cf3e6e21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8467CE8-FFD3-428D-AF26-DD5FEDD5C1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937077-1409-4da7-8ac2-04cf3e6e2178"/>
    <ds:schemaRef ds:uri="9d801ac4-4df2-4c9b-a5bc-8ea685bf48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49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Sign Up for IM Leagues</vt:lpstr>
      <vt:lpstr>Go to imleagues.com</vt:lpstr>
      <vt:lpstr>Click Sign Up!</vt:lpstr>
      <vt:lpstr>Type in Central Washington University</vt:lpstr>
      <vt:lpstr>Fill out your CWU Information</vt:lpstr>
      <vt:lpstr>Make sure to confirm your account in your email!</vt:lpstr>
      <vt:lpstr>Email IM.Sports@cwu.edu with any questions!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Daniel Adams</cp:lastModifiedBy>
  <cp:revision>325</cp:revision>
  <dcterms:created xsi:type="dcterms:W3CDTF">2023-12-21T17:50:05Z</dcterms:created>
  <dcterms:modified xsi:type="dcterms:W3CDTF">2024-09-04T22:56:43Z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0x0101000931C5633548BC419D13DBC2176390E2</vt:lpwstr>
  </property>
  <property fmtid="{D5CDD505-2E9C-101B-9397-08002B2CF9AE}" pid="3" name="MediaServiceImageTags">
    <vt:lpwstr/>
  </property>
</Properties>
</file>