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4" r:id="rId8"/>
    <p:sldId id="265" r:id="rId9"/>
    <p:sldId id="262" r:id="rId10"/>
    <p:sldId id="263" r:id="rId11"/>
    <p:sldId id="266" r:id="rId12"/>
    <p:sldId id="268" r:id="rId13"/>
    <p:sldId id="27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7810F-F9F7-41B4-9E03-2466F649C62E}" v="18" dt="2024-05-20T05:04:22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e Harris" userId="3d6932d45f187b1d" providerId="LiveId" clId="{7747810F-F9F7-41B4-9E03-2466F649C62E}"/>
    <pc:docChg chg="undo custSel addSld delSld modSld sldOrd">
      <pc:chgData name="Nate Harris" userId="3d6932d45f187b1d" providerId="LiveId" clId="{7747810F-F9F7-41B4-9E03-2466F649C62E}" dt="2024-05-21T19:48:50.661" v="8184" actId="20577"/>
      <pc:docMkLst>
        <pc:docMk/>
      </pc:docMkLst>
      <pc:sldChg chg="modSp new mod">
        <pc:chgData name="Nate Harris" userId="3d6932d45f187b1d" providerId="LiveId" clId="{7747810F-F9F7-41B4-9E03-2466F649C62E}" dt="2024-05-20T04:45:30.141" v="5824" actId="27636"/>
        <pc:sldMkLst>
          <pc:docMk/>
          <pc:sldMk cId="518590209" sldId="256"/>
        </pc:sldMkLst>
        <pc:spChg chg="mod">
          <ac:chgData name="Nate Harris" userId="3d6932d45f187b1d" providerId="LiveId" clId="{7747810F-F9F7-41B4-9E03-2466F649C62E}" dt="2024-04-16T18:15:39.333" v="34"/>
          <ac:spMkLst>
            <pc:docMk/>
            <pc:sldMk cId="518590209" sldId="256"/>
            <ac:spMk id="2" creationId="{635A3B64-1A15-30E7-0174-FA42A19A55B9}"/>
          </ac:spMkLst>
        </pc:spChg>
        <pc:spChg chg="mod">
          <ac:chgData name="Nate Harris" userId="3d6932d45f187b1d" providerId="LiveId" clId="{7747810F-F9F7-41B4-9E03-2466F649C62E}" dt="2024-05-20T04:45:30.141" v="5824" actId="27636"/>
          <ac:spMkLst>
            <pc:docMk/>
            <pc:sldMk cId="518590209" sldId="256"/>
            <ac:spMk id="3" creationId="{ABADC52A-920E-215C-6DFD-65A4D05B8B95}"/>
          </ac:spMkLst>
        </pc:spChg>
      </pc:sldChg>
      <pc:sldChg chg="addSp modSp new mod">
        <pc:chgData name="Nate Harris" userId="3d6932d45f187b1d" providerId="LiveId" clId="{7747810F-F9F7-41B4-9E03-2466F649C62E}" dt="2024-05-20T19:45:07.743" v="7093" actId="20577"/>
        <pc:sldMkLst>
          <pc:docMk/>
          <pc:sldMk cId="976282091" sldId="257"/>
        </pc:sldMkLst>
        <pc:spChg chg="mod">
          <ac:chgData name="Nate Harris" userId="3d6932d45f187b1d" providerId="LiveId" clId="{7747810F-F9F7-41B4-9E03-2466F649C62E}" dt="2024-04-16T18:17:57.761" v="201" actId="122"/>
          <ac:spMkLst>
            <pc:docMk/>
            <pc:sldMk cId="976282091" sldId="257"/>
            <ac:spMk id="2" creationId="{A08C4844-072B-D878-6911-82403260D38A}"/>
          </ac:spMkLst>
        </pc:spChg>
        <pc:spChg chg="mod">
          <ac:chgData name="Nate Harris" userId="3d6932d45f187b1d" providerId="LiveId" clId="{7747810F-F9F7-41B4-9E03-2466F649C62E}" dt="2024-05-20T19:45:07.743" v="7093" actId="20577"/>
          <ac:spMkLst>
            <pc:docMk/>
            <pc:sldMk cId="976282091" sldId="257"/>
            <ac:spMk id="3" creationId="{DF111E5C-037D-5162-2EE5-A87D658A54F7}"/>
          </ac:spMkLst>
        </pc:spChg>
        <pc:spChg chg="add mod">
          <ac:chgData name="Nate Harris" userId="3d6932d45f187b1d" providerId="LiveId" clId="{7747810F-F9F7-41B4-9E03-2466F649C62E}" dt="2024-04-16T18:43:34.534" v="693" actId="1076"/>
          <ac:spMkLst>
            <pc:docMk/>
            <pc:sldMk cId="976282091" sldId="257"/>
            <ac:spMk id="8" creationId="{66DD0F86-81E9-88E3-22AD-2842DBC590FE}"/>
          </ac:spMkLst>
        </pc:spChg>
        <pc:spChg chg="add mod">
          <ac:chgData name="Nate Harris" userId="3d6932d45f187b1d" providerId="LiveId" clId="{7747810F-F9F7-41B4-9E03-2466F649C62E}" dt="2024-04-18T18:38:37.958" v="4388" actId="14100"/>
          <ac:spMkLst>
            <pc:docMk/>
            <pc:sldMk cId="976282091" sldId="257"/>
            <ac:spMk id="9" creationId="{22AC720D-9E94-BE74-045A-EE2A53CC0B57}"/>
          </ac:spMkLst>
        </pc:spChg>
        <pc:picChg chg="add mod">
          <ac:chgData name="Nate Harris" userId="3d6932d45f187b1d" providerId="LiveId" clId="{7747810F-F9F7-41B4-9E03-2466F649C62E}" dt="2024-04-16T18:42:58.868" v="667" actId="1076"/>
          <ac:picMkLst>
            <pc:docMk/>
            <pc:sldMk cId="976282091" sldId="257"/>
            <ac:picMk id="5" creationId="{D33F129A-790B-C626-E243-E66ACC003B3A}"/>
          </ac:picMkLst>
        </pc:picChg>
        <pc:picChg chg="add mod">
          <ac:chgData name="Nate Harris" userId="3d6932d45f187b1d" providerId="LiveId" clId="{7747810F-F9F7-41B4-9E03-2466F649C62E}" dt="2024-04-16T18:42:55.353" v="666" actId="1076"/>
          <ac:picMkLst>
            <pc:docMk/>
            <pc:sldMk cId="976282091" sldId="257"/>
            <ac:picMk id="7" creationId="{A1FE5EBD-102B-4A7F-E607-13FA9236DC7F}"/>
          </ac:picMkLst>
        </pc:picChg>
      </pc:sldChg>
      <pc:sldChg chg="addSp delSp modSp new mod modClrScheme chgLayout">
        <pc:chgData name="Nate Harris" userId="3d6932d45f187b1d" providerId="LiveId" clId="{7747810F-F9F7-41B4-9E03-2466F649C62E}" dt="2024-05-21T19:41:23.149" v="7830" actId="20577"/>
        <pc:sldMkLst>
          <pc:docMk/>
          <pc:sldMk cId="2871054993" sldId="258"/>
        </pc:sldMkLst>
        <pc:spChg chg="mod ord">
          <ac:chgData name="Nate Harris" userId="3d6932d45f187b1d" providerId="LiveId" clId="{7747810F-F9F7-41B4-9E03-2466F649C62E}" dt="2024-05-21T19:36:51.612" v="7490" actId="20577"/>
          <ac:spMkLst>
            <pc:docMk/>
            <pc:sldMk cId="2871054993" sldId="258"/>
            <ac:spMk id="2" creationId="{E5BB3E48-BF66-3A4C-F772-20341B5A55B9}"/>
          </ac:spMkLst>
        </pc:spChg>
        <pc:spChg chg="mod ord">
          <ac:chgData name="Nate Harris" userId="3d6932d45f187b1d" providerId="LiveId" clId="{7747810F-F9F7-41B4-9E03-2466F649C62E}" dt="2024-05-21T19:41:23.149" v="7830" actId="20577"/>
          <ac:spMkLst>
            <pc:docMk/>
            <pc:sldMk cId="2871054993" sldId="258"/>
            <ac:spMk id="3" creationId="{41D93955-21FE-ED5B-5E7E-4D6A226E27A6}"/>
          </ac:spMkLst>
        </pc:spChg>
        <pc:spChg chg="add del mod">
          <ac:chgData name="Nate Harris" userId="3d6932d45f187b1d" providerId="LiveId" clId="{7747810F-F9F7-41B4-9E03-2466F649C62E}" dt="2024-04-16T19:02:53.179" v="853"/>
          <ac:spMkLst>
            <pc:docMk/>
            <pc:sldMk cId="2871054993" sldId="258"/>
            <ac:spMk id="4" creationId="{5F3D8005-336A-EFE0-1DB6-FC3CC79D65AA}"/>
          </ac:spMkLst>
        </pc:spChg>
        <pc:spChg chg="add del mod ord">
          <ac:chgData name="Nate Harris" userId="3d6932d45f187b1d" providerId="LiveId" clId="{7747810F-F9F7-41B4-9E03-2466F649C62E}" dt="2024-04-18T18:08:16.016" v="3530" actId="700"/>
          <ac:spMkLst>
            <pc:docMk/>
            <pc:sldMk cId="2871054993" sldId="258"/>
            <ac:spMk id="4" creationId="{6B328E27-7269-A901-056C-835005E650E2}"/>
          </ac:spMkLst>
        </pc:spChg>
        <pc:spChg chg="add del mod ord">
          <ac:chgData name="Nate Harris" userId="3d6932d45f187b1d" providerId="LiveId" clId="{7747810F-F9F7-41B4-9E03-2466F649C62E}" dt="2024-04-18T18:08:16.016" v="3530" actId="700"/>
          <ac:spMkLst>
            <pc:docMk/>
            <pc:sldMk cId="2871054993" sldId="258"/>
            <ac:spMk id="5" creationId="{931552F3-02FE-AB8B-EDE5-9B78A2B0622D}"/>
          </ac:spMkLst>
        </pc:spChg>
        <pc:spChg chg="add del mod ord">
          <ac:chgData name="Nate Harris" userId="3d6932d45f187b1d" providerId="LiveId" clId="{7747810F-F9F7-41B4-9E03-2466F649C62E}" dt="2024-04-18T18:08:16.016" v="3530" actId="700"/>
          <ac:spMkLst>
            <pc:docMk/>
            <pc:sldMk cId="2871054993" sldId="258"/>
            <ac:spMk id="7" creationId="{38B8B1EF-8FF9-CBCD-4EC5-ECBD21DAE863}"/>
          </ac:spMkLst>
        </pc:spChg>
        <pc:spChg chg="add mod">
          <ac:chgData name="Nate Harris" userId="3d6932d45f187b1d" providerId="LiveId" clId="{7747810F-F9F7-41B4-9E03-2466F649C62E}" dt="2024-04-17T02:15:56.136" v="2636"/>
          <ac:spMkLst>
            <pc:docMk/>
            <pc:sldMk cId="2871054993" sldId="258"/>
            <ac:spMk id="7" creationId="{CFA1A43B-157F-4DF5-E2FC-790B4130B8D3}"/>
          </ac:spMkLst>
        </pc:spChg>
        <pc:spChg chg="add del mod">
          <ac:chgData name="Nate Harris" userId="3d6932d45f187b1d" providerId="LiveId" clId="{7747810F-F9F7-41B4-9E03-2466F649C62E}" dt="2024-04-17T21:04:03.092" v="3192" actId="478"/>
          <ac:spMkLst>
            <pc:docMk/>
            <pc:sldMk cId="2871054993" sldId="258"/>
            <ac:spMk id="8" creationId="{68FC481C-C2CA-E936-6EE9-1141A6D31F58}"/>
          </ac:spMkLst>
        </pc:spChg>
        <pc:picChg chg="add del mod">
          <ac:chgData name="Nate Harris" userId="3d6932d45f187b1d" providerId="LiveId" clId="{7747810F-F9F7-41B4-9E03-2466F649C62E}" dt="2024-04-18T18:07:04.538" v="3497" actId="478"/>
          <ac:picMkLst>
            <pc:docMk/>
            <pc:sldMk cId="2871054993" sldId="258"/>
            <ac:picMk id="6" creationId="{4DDA7BC9-34E5-02C7-6C4C-EB4556CA0DE0}"/>
          </ac:picMkLst>
        </pc:picChg>
      </pc:sldChg>
      <pc:sldChg chg="addSp modSp new mod">
        <pc:chgData name="Nate Harris" userId="3d6932d45f187b1d" providerId="LiveId" clId="{7747810F-F9F7-41B4-9E03-2466F649C62E}" dt="2024-05-20T19:52:51.747" v="7227" actId="20577"/>
        <pc:sldMkLst>
          <pc:docMk/>
          <pc:sldMk cId="1771989657" sldId="259"/>
        </pc:sldMkLst>
        <pc:spChg chg="mod">
          <ac:chgData name="Nate Harris" userId="3d6932d45f187b1d" providerId="LiveId" clId="{7747810F-F9F7-41B4-9E03-2466F649C62E}" dt="2024-04-17T20:49:03.079" v="3064" actId="20577"/>
          <ac:spMkLst>
            <pc:docMk/>
            <pc:sldMk cId="1771989657" sldId="259"/>
            <ac:spMk id="2" creationId="{981B2547-F35A-486F-3911-4A5E86608D2B}"/>
          </ac:spMkLst>
        </pc:spChg>
        <pc:spChg chg="mod">
          <ac:chgData name="Nate Harris" userId="3d6932d45f187b1d" providerId="LiveId" clId="{7747810F-F9F7-41B4-9E03-2466F649C62E}" dt="2024-05-20T19:52:51.747" v="7227" actId="20577"/>
          <ac:spMkLst>
            <pc:docMk/>
            <pc:sldMk cId="1771989657" sldId="259"/>
            <ac:spMk id="3" creationId="{677D8F48-3707-1DE5-AB11-01B00AAB8114}"/>
          </ac:spMkLst>
        </pc:spChg>
        <pc:picChg chg="add mod modCrop">
          <ac:chgData name="Nate Harris" userId="3d6932d45f187b1d" providerId="LiveId" clId="{7747810F-F9F7-41B4-9E03-2466F649C62E}" dt="2024-05-01T19:47:21.120" v="4760" actId="1076"/>
          <ac:picMkLst>
            <pc:docMk/>
            <pc:sldMk cId="1771989657" sldId="259"/>
            <ac:picMk id="5" creationId="{5C8F8C11-8E01-2839-2829-5C086FDB6A40}"/>
          </ac:picMkLst>
        </pc:picChg>
      </pc:sldChg>
      <pc:sldChg chg="addSp modSp new mod">
        <pc:chgData name="Nate Harris" userId="3d6932d45f187b1d" providerId="LiveId" clId="{7747810F-F9F7-41B4-9E03-2466F649C62E}" dt="2024-05-20T05:00:41.672" v="6400" actId="20577"/>
        <pc:sldMkLst>
          <pc:docMk/>
          <pc:sldMk cId="3970111205" sldId="260"/>
        </pc:sldMkLst>
        <pc:spChg chg="mod">
          <ac:chgData name="Nate Harris" userId="3d6932d45f187b1d" providerId="LiveId" clId="{7747810F-F9F7-41B4-9E03-2466F649C62E}" dt="2024-04-17T02:03:34.618" v="2263" actId="20577"/>
          <ac:spMkLst>
            <pc:docMk/>
            <pc:sldMk cId="3970111205" sldId="260"/>
            <ac:spMk id="2" creationId="{2A931098-5CD8-80C9-F6EE-C2062220A255}"/>
          </ac:spMkLst>
        </pc:spChg>
        <pc:spChg chg="mod">
          <ac:chgData name="Nate Harris" userId="3d6932d45f187b1d" providerId="LiveId" clId="{7747810F-F9F7-41B4-9E03-2466F649C62E}" dt="2024-05-20T05:00:41.672" v="6400" actId="20577"/>
          <ac:spMkLst>
            <pc:docMk/>
            <pc:sldMk cId="3970111205" sldId="260"/>
            <ac:spMk id="3" creationId="{AE4D92ED-EFF2-5A05-0354-C588A9BCA325}"/>
          </ac:spMkLst>
        </pc:spChg>
        <pc:picChg chg="add mod modCrop">
          <ac:chgData name="Nate Harris" userId="3d6932d45f187b1d" providerId="LiveId" clId="{7747810F-F9F7-41B4-9E03-2466F649C62E}" dt="2024-05-03T18:09:26.135" v="5736" actId="1076"/>
          <ac:picMkLst>
            <pc:docMk/>
            <pc:sldMk cId="3970111205" sldId="260"/>
            <ac:picMk id="5" creationId="{CF5AA5A1-F729-6AF4-3782-D22C34ADCDE6}"/>
          </ac:picMkLst>
        </pc:picChg>
        <pc:picChg chg="add mod">
          <ac:chgData name="Nate Harris" userId="3d6932d45f187b1d" providerId="LiveId" clId="{7747810F-F9F7-41B4-9E03-2466F649C62E}" dt="2024-05-20T04:51:54.845" v="6135" actId="1076"/>
          <ac:picMkLst>
            <pc:docMk/>
            <pc:sldMk cId="3970111205" sldId="260"/>
            <ac:picMk id="7" creationId="{89012E64-7AA6-2B94-5A64-F5D6096B9E54}"/>
          </ac:picMkLst>
        </pc:picChg>
      </pc:sldChg>
      <pc:sldChg chg="modSp new del mod">
        <pc:chgData name="Nate Harris" userId="3d6932d45f187b1d" providerId="LiveId" clId="{7747810F-F9F7-41B4-9E03-2466F649C62E}" dt="2024-04-17T02:14:35.762" v="2618" actId="2696"/>
        <pc:sldMkLst>
          <pc:docMk/>
          <pc:sldMk cId="2765504840" sldId="261"/>
        </pc:sldMkLst>
        <pc:spChg chg="mod">
          <ac:chgData name="Nate Harris" userId="3d6932d45f187b1d" providerId="LiveId" clId="{7747810F-F9F7-41B4-9E03-2466F649C62E}" dt="2024-04-16T19:18:52.166" v="1494" actId="122"/>
          <ac:spMkLst>
            <pc:docMk/>
            <pc:sldMk cId="2765504840" sldId="261"/>
            <ac:spMk id="2" creationId="{840E8001-99E7-835C-5A79-EE682EF6E872}"/>
          </ac:spMkLst>
        </pc:spChg>
        <pc:spChg chg="mod">
          <ac:chgData name="Nate Harris" userId="3d6932d45f187b1d" providerId="LiveId" clId="{7747810F-F9F7-41B4-9E03-2466F649C62E}" dt="2024-04-16T19:19:10.750" v="1504" actId="20577"/>
          <ac:spMkLst>
            <pc:docMk/>
            <pc:sldMk cId="2765504840" sldId="261"/>
            <ac:spMk id="3" creationId="{4F848BC2-0881-0CC4-FF58-71636055FE7D}"/>
          </ac:spMkLst>
        </pc:spChg>
      </pc:sldChg>
      <pc:sldChg chg="modSp new mod">
        <pc:chgData name="Nate Harris" userId="3d6932d45f187b1d" providerId="LiveId" clId="{7747810F-F9F7-41B4-9E03-2466F649C62E}" dt="2024-05-21T19:39:01.274" v="7650" actId="20577"/>
        <pc:sldMkLst>
          <pc:docMk/>
          <pc:sldMk cId="2790385497" sldId="262"/>
        </pc:sldMkLst>
        <pc:spChg chg="mod">
          <ac:chgData name="Nate Harris" userId="3d6932d45f187b1d" providerId="LiveId" clId="{7747810F-F9F7-41B4-9E03-2466F649C62E}" dt="2024-05-21T19:39:01.274" v="7650" actId="20577"/>
          <ac:spMkLst>
            <pc:docMk/>
            <pc:sldMk cId="2790385497" sldId="262"/>
            <ac:spMk id="2" creationId="{BCF9E5ED-7B6C-419B-F524-4F73738626F3}"/>
          </ac:spMkLst>
        </pc:spChg>
        <pc:spChg chg="mod">
          <ac:chgData name="Nate Harris" userId="3d6932d45f187b1d" providerId="LiveId" clId="{7747810F-F9F7-41B4-9E03-2466F649C62E}" dt="2024-05-20T04:56:19.058" v="6248" actId="113"/>
          <ac:spMkLst>
            <pc:docMk/>
            <pc:sldMk cId="2790385497" sldId="262"/>
            <ac:spMk id="3" creationId="{1EE31C97-2291-CF95-C0E1-4F69EFB76C37}"/>
          </ac:spMkLst>
        </pc:spChg>
      </pc:sldChg>
      <pc:sldChg chg="addSp delSp modSp add mod">
        <pc:chgData name="Nate Harris" userId="3d6932d45f187b1d" providerId="LiveId" clId="{7747810F-F9F7-41B4-9E03-2466F649C62E}" dt="2024-05-20T23:17:43.671" v="7309" actId="20577"/>
        <pc:sldMkLst>
          <pc:docMk/>
          <pc:sldMk cId="2176782871" sldId="263"/>
        </pc:sldMkLst>
        <pc:spChg chg="mod">
          <ac:chgData name="Nate Harris" userId="3d6932d45f187b1d" providerId="LiveId" clId="{7747810F-F9F7-41B4-9E03-2466F649C62E}" dt="2024-04-17T02:04:00.045" v="2311" actId="20577"/>
          <ac:spMkLst>
            <pc:docMk/>
            <pc:sldMk cId="2176782871" sldId="263"/>
            <ac:spMk id="2" creationId="{E6919BC5-B52C-C831-7167-2FD322289222}"/>
          </ac:spMkLst>
        </pc:spChg>
        <pc:spChg chg="mod">
          <ac:chgData name="Nate Harris" userId="3d6932d45f187b1d" providerId="LiveId" clId="{7747810F-F9F7-41B4-9E03-2466F649C62E}" dt="2024-05-20T23:17:43.671" v="7309" actId="20577"/>
          <ac:spMkLst>
            <pc:docMk/>
            <pc:sldMk cId="2176782871" sldId="263"/>
            <ac:spMk id="3" creationId="{21D54AA1-553E-2650-7C0C-3042ECF232CA}"/>
          </ac:spMkLst>
        </pc:spChg>
        <pc:spChg chg="add mod">
          <ac:chgData name="Nate Harris" userId="3d6932d45f187b1d" providerId="LiveId" clId="{7747810F-F9F7-41B4-9E03-2466F649C62E}" dt="2024-05-20T05:04:35.592" v="6416" actId="1076"/>
          <ac:spMkLst>
            <pc:docMk/>
            <pc:sldMk cId="2176782871" sldId="263"/>
            <ac:spMk id="4" creationId="{7BE37908-CD03-7869-75DD-44DDE29E1357}"/>
          </ac:spMkLst>
        </pc:spChg>
        <pc:spChg chg="add mod">
          <ac:chgData name="Nate Harris" userId="3d6932d45f187b1d" providerId="LiveId" clId="{7747810F-F9F7-41B4-9E03-2466F649C62E}" dt="2024-05-20T05:04:41.165" v="6420" actId="20577"/>
          <ac:spMkLst>
            <pc:docMk/>
            <pc:sldMk cId="2176782871" sldId="263"/>
            <ac:spMk id="8" creationId="{B3AA1E36-3D9A-883D-64E9-E5CBA171AB8D}"/>
          </ac:spMkLst>
        </pc:spChg>
        <pc:picChg chg="add del mod">
          <ac:chgData name="Nate Harris" userId="3d6932d45f187b1d" providerId="LiveId" clId="{7747810F-F9F7-41B4-9E03-2466F649C62E}" dt="2024-05-12T23:18:42.880" v="5750" actId="478"/>
          <ac:picMkLst>
            <pc:docMk/>
            <pc:sldMk cId="2176782871" sldId="263"/>
            <ac:picMk id="5" creationId="{5BA0E07F-7C42-2302-8F83-3D25D6B53E4C}"/>
          </ac:picMkLst>
        </pc:picChg>
        <pc:picChg chg="add mod">
          <ac:chgData name="Nate Harris" userId="3d6932d45f187b1d" providerId="LiveId" clId="{7747810F-F9F7-41B4-9E03-2466F649C62E}" dt="2024-05-01T20:41:18.838" v="5661" actId="1076"/>
          <ac:picMkLst>
            <pc:docMk/>
            <pc:sldMk cId="2176782871" sldId="263"/>
            <ac:picMk id="6" creationId="{0FD50CFA-352C-B440-8CE6-728AB15CB623}"/>
          </ac:picMkLst>
        </pc:picChg>
        <pc:picChg chg="add mod">
          <ac:chgData name="Nate Harris" userId="3d6932d45f187b1d" providerId="LiveId" clId="{7747810F-F9F7-41B4-9E03-2466F649C62E}" dt="2024-05-20T05:04:08.324" v="6412" actId="1076"/>
          <ac:picMkLst>
            <pc:docMk/>
            <pc:sldMk cId="2176782871" sldId="263"/>
            <ac:picMk id="7" creationId="{A62B77A1-0146-0F03-65D4-143672B8891F}"/>
          </ac:picMkLst>
        </pc:picChg>
      </pc:sldChg>
      <pc:sldChg chg="addSp modSp add mod">
        <pc:chgData name="Nate Harris" userId="3d6932d45f187b1d" providerId="LiveId" clId="{7747810F-F9F7-41B4-9E03-2466F649C62E}" dt="2024-05-20T19:58:32.692" v="7267" actId="20577"/>
        <pc:sldMkLst>
          <pc:docMk/>
          <pc:sldMk cId="2555436547" sldId="264"/>
        </pc:sldMkLst>
        <pc:spChg chg="mod">
          <ac:chgData name="Nate Harris" userId="3d6932d45f187b1d" providerId="LiveId" clId="{7747810F-F9F7-41B4-9E03-2466F649C62E}" dt="2024-04-17T02:03:29.536" v="2259" actId="20577"/>
          <ac:spMkLst>
            <pc:docMk/>
            <pc:sldMk cId="2555436547" sldId="264"/>
            <ac:spMk id="2" creationId="{B5563C2F-3BCE-D855-FB09-4027CAB1590F}"/>
          </ac:spMkLst>
        </pc:spChg>
        <pc:spChg chg="mod">
          <ac:chgData name="Nate Harris" userId="3d6932d45f187b1d" providerId="LiveId" clId="{7747810F-F9F7-41B4-9E03-2466F649C62E}" dt="2024-05-20T19:58:32.692" v="7267" actId="20577"/>
          <ac:spMkLst>
            <pc:docMk/>
            <pc:sldMk cId="2555436547" sldId="264"/>
            <ac:spMk id="3" creationId="{B6192AB2-BDB9-0A01-D48E-34A95F34E4D3}"/>
          </ac:spMkLst>
        </pc:spChg>
        <pc:picChg chg="add mod">
          <ac:chgData name="Nate Harris" userId="3d6932d45f187b1d" providerId="LiveId" clId="{7747810F-F9F7-41B4-9E03-2466F649C62E}" dt="2024-05-01T20:39:35.926" v="5633" actId="1076"/>
          <ac:picMkLst>
            <pc:docMk/>
            <pc:sldMk cId="2555436547" sldId="264"/>
            <ac:picMk id="5" creationId="{2D234DEC-BDD3-6551-04ED-F20A6F969DB6}"/>
          </ac:picMkLst>
        </pc:picChg>
      </pc:sldChg>
      <pc:sldChg chg="addSp modSp add mod modClrScheme chgLayout">
        <pc:chgData name="Nate Harris" userId="3d6932d45f187b1d" providerId="LiveId" clId="{7747810F-F9F7-41B4-9E03-2466F649C62E}" dt="2024-05-01T20:40:20.753" v="5652" actId="20577"/>
        <pc:sldMkLst>
          <pc:docMk/>
          <pc:sldMk cId="3385523513" sldId="265"/>
        </pc:sldMkLst>
        <pc:spChg chg="mod ord">
          <ac:chgData name="Nate Harris" userId="3d6932d45f187b1d" providerId="LiveId" clId="{7747810F-F9F7-41B4-9E03-2466F649C62E}" dt="2024-04-18T18:36:24.864" v="4230" actId="700"/>
          <ac:spMkLst>
            <pc:docMk/>
            <pc:sldMk cId="3385523513" sldId="265"/>
            <ac:spMk id="2" creationId="{BFEF96C3-48EF-FC4A-E10C-7E9C48C45D97}"/>
          </ac:spMkLst>
        </pc:spChg>
        <pc:spChg chg="mod ord">
          <ac:chgData name="Nate Harris" userId="3d6932d45f187b1d" providerId="LiveId" clId="{7747810F-F9F7-41B4-9E03-2466F649C62E}" dt="2024-05-01T20:40:20.753" v="5652" actId="20577"/>
          <ac:spMkLst>
            <pc:docMk/>
            <pc:sldMk cId="3385523513" sldId="265"/>
            <ac:spMk id="3" creationId="{C9FE42BD-F077-B4CF-7553-829730DBB29B}"/>
          </ac:spMkLst>
        </pc:spChg>
        <pc:spChg chg="add mod ord">
          <ac:chgData name="Nate Harris" userId="3d6932d45f187b1d" providerId="LiveId" clId="{7747810F-F9F7-41B4-9E03-2466F649C62E}" dt="2024-04-18T18:44:39.140" v="4509" actId="20577"/>
          <ac:spMkLst>
            <pc:docMk/>
            <pc:sldMk cId="3385523513" sldId="265"/>
            <ac:spMk id="4" creationId="{05BE6C1C-6F6A-F8CB-7697-0B60938470AF}"/>
          </ac:spMkLst>
        </pc:spChg>
      </pc:sldChg>
      <pc:sldChg chg="addSp modSp new mod">
        <pc:chgData name="Nate Harris" userId="3d6932d45f187b1d" providerId="LiveId" clId="{7747810F-F9F7-41B4-9E03-2466F649C62E}" dt="2024-05-21T19:02:21.182" v="7443" actId="14100"/>
        <pc:sldMkLst>
          <pc:docMk/>
          <pc:sldMk cId="1286730854" sldId="266"/>
        </pc:sldMkLst>
        <pc:spChg chg="mod">
          <ac:chgData name="Nate Harris" userId="3d6932d45f187b1d" providerId="LiveId" clId="{7747810F-F9F7-41B4-9E03-2466F649C62E}" dt="2024-04-17T02:12:51.590" v="2497" actId="122"/>
          <ac:spMkLst>
            <pc:docMk/>
            <pc:sldMk cId="1286730854" sldId="266"/>
            <ac:spMk id="2" creationId="{0BA50434-7D5B-67A0-0824-858716354239}"/>
          </ac:spMkLst>
        </pc:spChg>
        <pc:spChg chg="mod">
          <ac:chgData name="Nate Harris" userId="3d6932d45f187b1d" providerId="LiveId" clId="{7747810F-F9F7-41B4-9E03-2466F649C62E}" dt="2024-05-21T19:02:21.182" v="7443" actId="14100"/>
          <ac:spMkLst>
            <pc:docMk/>
            <pc:sldMk cId="1286730854" sldId="266"/>
            <ac:spMk id="3" creationId="{3F0D8DFF-D388-3C61-49A8-F78EAD68CC20}"/>
          </ac:spMkLst>
        </pc:spChg>
        <pc:graphicFrameChg chg="add mod modGraphic">
          <ac:chgData name="Nate Harris" userId="3d6932d45f187b1d" providerId="LiveId" clId="{7747810F-F9F7-41B4-9E03-2466F649C62E}" dt="2024-05-21T19:00:01.171" v="7441" actId="1076"/>
          <ac:graphicFrameMkLst>
            <pc:docMk/>
            <pc:sldMk cId="1286730854" sldId="266"/>
            <ac:graphicFrameMk id="4" creationId="{08E22F51-F6B9-954B-BA62-CF36D321CB44}"/>
          </ac:graphicFrameMkLst>
        </pc:graphicFrameChg>
      </pc:sldChg>
      <pc:sldChg chg="modSp add mod">
        <pc:chgData name="Nate Harris" userId="3d6932d45f187b1d" providerId="LiveId" clId="{7747810F-F9F7-41B4-9E03-2466F649C62E}" dt="2024-05-21T18:30:46.396" v="7433" actId="20577"/>
        <pc:sldMkLst>
          <pc:docMk/>
          <pc:sldMk cId="590182875" sldId="267"/>
        </pc:sldMkLst>
        <pc:spChg chg="mod">
          <ac:chgData name="Nate Harris" userId="3d6932d45f187b1d" providerId="LiveId" clId="{7747810F-F9F7-41B4-9E03-2466F649C62E}" dt="2024-04-17T02:19:19.979" v="2693" actId="20577"/>
          <ac:spMkLst>
            <pc:docMk/>
            <pc:sldMk cId="590182875" sldId="267"/>
            <ac:spMk id="2" creationId="{E28FCB1A-45A5-81B5-1FAB-A689D4FB938A}"/>
          </ac:spMkLst>
        </pc:spChg>
        <pc:spChg chg="mod">
          <ac:chgData name="Nate Harris" userId="3d6932d45f187b1d" providerId="LiveId" clId="{7747810F-F9F7-41B4-9E03-2466F649C62E}" dt="2024-05-21T18:30:46.396" v="7433" actId="20577"/>
          <ac:spMkLst>
            <pc:docMk/>
            <pc:sldMk cId="590182875" sldId="267"/>
            <ac:spMk id="3" creationId="{6AE050F7-2596-220A-A4D5-65D50712D9AF}"/>
          </ac:spMkLst>
        </pc:spChg>
      </pc:sldChg>
      <pc:sldChg chg="addSp delSp modSp new mod modClrScheme chgLayout">
        <pc:chgData name="Nate Harris" userId="3d6932d45f187b1d" providerId="LiveId" clId="{7747810F-F9F7-41B4-9E03-2466F649C62E}" dt="2024-05-20T23:11:40.168" v="7277" actId="20577"/>
        <pc:sldMkLst>
          <pc:docMk/>
          <pc:sldMk cId="1513631461" sldId="268"/>
        </pc:sldMkLst>
        <pc:spChg chg="del mod ord">
          <ac:chgData name="Nate Harris" userId="3d6932d45f187b1d" providerId="LiveId" clId="{7747810F-F9F7-41B4-9E03-2466F649C62E}" dt="2024-05-01T20:01:46.851" v="5010" actId="700"/>
          <ac:spMkLst>
            <pc:docMk/>
            <pc:sldMk cId="1513631461" sldId="268"/>
            <ac:spMk id="2" creationId="{CD51DBB5-47E8-CC59-03D1-88B5EC4B78C5}"/>
          </ac:spMkLst>
        </pc:spChg>
        <pc:spChg chg="add del mod ord">
          <ac:chgData name="Nate Harris" userId="3d6932d45f187b1d" providerId="LiveId" clId="{7747810F-F9F7-41B4-9E03-2466F649C62E}" dt="2024-05-01T20:01:46.851" v="5010" actId="700"/>
          <ac:spMkLst>
            <pc:docMk/>
            <pc:sldMk cId="1513631461" sldId="268"/>
            <ac:spMk id="3" creationId="{EB1B2253-C2E6-06C3-B35E-71698938323D}"/>
          </ac:spMkLst>
        </pc:spChg>
        <pc:spChg chg="add mod ord">
          <ac:chgData name="Nate Harris" userId="3d6932d45f187b1d" providerId="LiveId" clId="{7747810F-F9F7-41B4-9E03-2466F649C62E}" dt="2024-05-01T20:06:53.805" v="5307" actId="20577"/>
          <ac:spMkLst>
            <pc:docMk/>
            <pc:sldMk cId="1513631461" sldId="268"/>
            <ac:spMk id="5" creationId="{72481F75-F4B7-CFAD-2599-91705BC62562}"/>
          </ac:spMkLst>
        </pc:spChg>
        <pc:spChg chg="add mod ord">
          <ac:chgData name="Nate Harris" userId="3d6932d45f187b1d" providerId="LiveId" clId="{7747810F-F9F7-41B4-9E03-2466F649C62E}" dt="2024-05-20T19:26:32.187" v="6948" actId="20577"/>
          <ac:spMkLst>
            <pc:docMk/>
            <pc:sldMk cId="1513631461" sldId="268"/>
            <ac:spMk id="6" creationId="{1E116CE5-9061-B5E9-595D-305344948D8A}"/>
          </ac:spMkLst>
        </pc:spChg>
        <pc:spChg chg="add mod ord">
          <ac:chgData name="Nate Harris" userId="3d6932d45f187b1d" providerId="LiveId" clId="{7747810F-F9F7-41B4-9E03-2466F649C62E}" dt="2024-05-20T23:11:40.168" v="7277" actId="20577"/>
          <ac:spMkLst>
            <pc:docMk/>
            <pc:sldMk cId="1513631461" sldId="268"/>
            <ac:spMk id="7" creationId="{9125C365-995C-1B99-2CC7-CB411FC8E979}"/>
          </ac:spMkLst>
        </pc:spChg>
        <pc:spChg chg="add mod">
          <ac:chgData name="Nate Harris" userId="3d6932d45f187b1d" providerId="LiveId" clId="{7747810F-F9F7-41B4-9E03-2466F649C62E}" dt="2024-05-20T19:27:28.169" v="6958" actId="20577"/>
          <ac:spMkLst>
            <pc:docMk/>
            <pc:sldMk cId="1513631461" sldId="268"/>
            <ac:spMk id="9" creationId="{8F44A5DF-F45A-2962-6293-44EC158981F0}"/>
          </ac:spMkLst>
        </pc:spChg>
        <pc:spChg chg="add del mod">
          <ac:chgData name="Nate Harris" userId="3d6932d45f187b1d" providerId="LiveId" clId="{7747810F-F9F7-41B4-9E03-2466F649C62E}" dt="2024-05-01T20:14:08.864" v="5576" actId="22"/>
          <ac:spMkLst>
            <pc:docMk/>
            <pc:sldMk cId="1513631461" sldId="268"/>
            <ac:spMk id="11" creationId="{B268ECE7-4136-6EC0-5712-EFCCF11947CC}"/>
          </ac:spMkLst>
        </pc:spChg>
        <pc:spChg chg="add del mod">
          <ac:chgData name="Nate Harris" userId="3d6932d45f187b1d" providerId="LiveId" clId="{7747810F-F9F7-41B4-9E03-2466F649C62E}" dt="2024-05-01T20:14:00.717" v="5574" actId="22"/>
          <ac:spMkLst>
            <pc:docMk/>
            <pc:sldMk cId="1513631461" sldId="268"/>
            <ac:spMk id="13" creationId="{C6A883D4-A1FF-D26F-FB20-FA85C7D61F22}"/>
          </ac:spMkLst>
        </pc:spChg>
        <pc:graphicFrameChg chg="add del mod ord modGraphic">
          <ac:chgData name="Nate Harris" userId="3d6932d45f187b1d" providerId="LiveId" clId="{7747810F-F9F7-41B4-9E03-2466F649C62E}" dt="2024-05-01T20:01:42.126" v="5009" actId="3680"/>
          <ac:graphicFrameMkLst>
            <pc:docMk/>
            <pc:sldMk cId="1513631461" sldId="268"/>
            <ac:graphicFrameMk id="4" creationId="{192609B2-FBEB-DA37-714A-7BB41F2F0D5C}"/>
          </ac:graphicFrameMkLst>
        </pc:graphicFrameChg>
      </pc:sldChg>
      <pc:sldChg chg="modSp new del mod ord">
        <pc:chgData name="Nate Harris" userId="3d6932d45f187b1d" providerId="LiveId" clId="{7747810F-F9F7-41B4-9E03-2466F649C62E}" dt="2024-05-21T19:36:46.821" v="7475" actId="2696"/>
        <pc:sldMkLst>
          <pc:docMk/>
          <pc:sldMk cId="3707519299" sldId="269"/>
        </pc:sldMkLst>
        <pc:spChg chg="mod">
          <ac:chgData name="Nate Harris" userId="3d6932d45f187b1d" providerId="LiveId" clId="{7747810F-F9F7-41B4-9E03-2466F649C62E}" dt="2024-05-21T19:35:32.649" v="7465" actId="20577"/>
          <ac:spMkLst>
            <pc:docMk/>
            <pc:sldMk cId="3707519299" sldId="269"/>
            <ac:spMk id="2" creationId="{0E86BDF1-E076-67CC-C621-19ECD20A8E97}"/>
          </ac:spMkLst>
        </pc:spChg>
        <pc:spChg chg="mod">
          <ac:chgData name="Nate Harris" userId="3d6932d45f187b1d" providerId="LiveId" clId="{7747810F-F9F7-41B4-9E03-2466F649C62E}" dt="2024-05-21T19:35:48.160" v="7473" actId="12"/>
          <ac:spMkLst>
            <pc:docMk/>
            <pc:sldMk cId="3707519299" sldId="269"/>
            <ac:spMk id="3" creationId="{A5AA5922-A4C6-B5CC-474C-619075290823}"/>
          </ac:spMkLst>
        </pc:spChg>
      </pc:sldChg>
      <pc:sldChg chg="add">
        <pc:chgData name="Nate Harris" userId="3d6932d45f187b1d" providerId="LiveId" clId="{7747810F-F9F7-41B4-9E03-2466F649C62E}" dt="2024-05-21T19:36:41.749" v="7474" actId="2890"/>
        <pc:sldMkLst>
          <pc:docMk/>
          <pc:sldMk cId="405285286" sldId="270"/>
        </pc:sldMkLst>
      </pc:sldChg>
      <pc:sldChg chg="new del">
        <pc:chgData name="Nate Harris" userId="3d6932d45f187b1d" providerId="LiveId" clId="{7747810F-F9F7-41B4-9E03-2466F649C62E}" dt="2024-05-21T19:39:22.851" v="7655" actId="47"/>
        <pc:sldMkLst>
          <pc:docMk/>
          <pc:sldMk cId="4191953631" sldId="271"/>
        </pc:sldMkLst>
      </pc:sldChg>
      <pc:sldChg chg="modSp add mod ord">
        <pc:chgData name="Nate Harris" userId="3d6932d45f187b1d" providerId="LiveId" clId="{7747810F-F9F7-41B4-9E03-2466F649C62E}" dt="2024-05-21T19:48:50.661" v="8184" actId="20577"/>
        <pc:sldMkLst>
          <pc:docMk/>
          <pc:sldMk cId="2011990596" sldId="272"/>
        </pc:sldMkLst>
        <pc:spChg chg="mod">
          <ac:chgData name="Nate Harris" userId="3d6932d45f187b1d" providerId="LiveId" clId="{7747810F-F9F7-41B4-9E03-2466F649C62E}" dt="2024-05-21T19:41:12.990" v="7820" actId="20577"/>
          <ac:spMkLst>
            <pc:docMk/>
            <pc:sldMk cId="2011990596" sldId="272"/>
            <ac:spMk id="2" creationId="{E28FCB1A-45A5-81B5-1FAB-A689D4FB938A}"/>
          </ac:spMkLst>
        </pc:spChg>
        <pc:spChg chg="mod">
          <ac:chgData name="Nate Harris" userId="3d6932d45f187b1d" providerId="LiveId" clId="{7747810F-F9F7-41B4-9E03-2466F649C62E}" dt="2024-05-21T19:48:50.661" v="8184" actId="20577"/>
          <ac:spMkLst>
            <pc:docMk/>
            <pc:sldMk cId="2011990596" sldId="272"/>
            <ac:spMk id="3" creationId="{6AE050F7-2596-220A-A4D5-65D50712D9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4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8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C3037CA-3A74-444E-9709-3453330551B8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04046C5-5557-40B4-9FEF-1264CE96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3B64-1A15-30E7-0174-FA42A19A5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CWU Swim Club Budget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DC52A-920E-215C-6DFD-65A4D05B8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180" y="4100583"/>
            <a:ext cx="3597640" cy="201480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President:	Nate Harris</a:t>
            </a:r>
          </a:p>
          <a:p>
            <a:pPr algn="l"/>
            <a:r>
              <a:rPr lang="en-US" dirty="0"/>
              <a:t>Advisor:		Carly Kahler</a:t>
            </a:r>
          </a:p>
          <a:p>
            <a:pPr algn="l"/>
            <a:r>
              <a:rPr lang="en-US" dirty="0"/>
              <a:t>Vice President:	Miranda Huff</a:t>
            </a:r>
          </a:p>
          <a:p>
            <a:pPr algn="l"/>
            <a:r>
              <a:rPr lang="en-US" dirty="0"/>
              <a:t>Treasurer:	Paige Moss</a:t>
            </a:r>
          </a:p>
        </p:txBody>
      </p:sp>
    </p:spTree>
    <p:extLst>
      <p:ext uri="{BB962C8B-B14F-4D97-AF65-F5344CB8AC3E}">
        <p14:creationId xmlns:p14="http://schemas.microsoft.com/office/powerpoint/2010/main" val="51859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09100-8D8D-0751-913D-C99BAD98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9BC5-B52C-C831-7167-2FD32228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Expenses: Expressed need – Nationals!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54AA1-553E-2650-7C0C-3042ECF23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20-24 in Indianapolis, Indiana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4 swimmers: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 Registration: $508.00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Flights: $3252.76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Airbnb: $1082.53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Rental Car: $500 (estimated)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Gas: $150 (estimated)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Nationals Cost: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$5,493.29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wimming pool with flags and banners&#10;&#10;Description automatically generated">
            <a:extLst>
              <a:ext uri="{FF2B5EF4-FFF2-40B4-BE49-F238E27FC236}">
                <a16:creationId xmlns:a16="http://schemas.microsoft.com/office/drawing/2014/main" id="{0FD50CFA-352C-B440-8CE6-728AB15CB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53" y="1792936"/>
            <a:ext cx="5245947" cy="2622973"/>
          </a:xfrm>
          <a:prstGeom prst="rect">
            <a:avLst/>
          </a:prstGeom>
        </p:spPr>
      </p:pic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A62B77A1-0146-0F03-65D4-143672B8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02" y="4415909"/>
            <a:ext cx="2873911" cy="2139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A1E36-3D9A-883D-64E9-E5CBA171AB8D}"/>
              </a:ext>
            </a:extLst>
          </p:cNvPr>
          <p:cNvSpPr txBox="1"/>
          <p:nvPr/>
        </p:nvSpPr>
        <p:spPr>
          <a:xfrm>
            <a:off x="10343213" y="4586990"/>
            <a:ext cx="184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*registered after initial deadline; +$20 fee*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37908-CD03-7869-75DD-44DDE29E1357}"/>
              </a:ext>
            </a:extLst>
          </p:cNvPr>
          <p:cNvSpPr txBox="1"/>
          <p:nvPr/>
        </p:nvSpPr>
        <p:spPr>
          <a:xfrm>
            <a:off x="8004747" y="5603898"/>
            <a:ext cx="3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7678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0434-7D5B-67A0-0824-85871635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Expenses: Non-Expressed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8DFF-D388-3C61-49A8-F78EAD68C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689" y="2011680"/>
            <a:ext cx="9274540" cy="420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$1070.46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E22F51-F6B9-954B-BA62-CF36D321C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974635"/>
              </p:ext>
            </p:extLst>
          </p:nvPr>
        </p:nvGraphicFramePr>
        <p:xfrm>
          <a:off x="1457689" y="2011680"/>
          <a:ext cx="92745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270">
                  <a:extLst>
                    <a:ext uri="{9D8B030D-6E8A-4147-A177-3AD203B41FA5}">
                      <a16:colId xmlns:a16="http://schemas.microsoft.com/office/drawing/2014/main" val="2276174468"/>
                    </a:ext>
                  </a:extLst>
                </a:gridCol>
                <a:gridCol w="4637270">
                  <a:extLst>
                    <a:ext uri="{9D8B030D-6E8A-4147-A177-3AD203B41FA5}">
                      <a16:colId xmlns:a16="http://schemas.microsoft.com/office/drawing/2014/main" val="1241831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37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Home Meet Food Catering for 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$235.06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658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Gas reimbursement for 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$435.40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6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Old swim league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$250.00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3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Covering meet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latin typeface="Calibri" panose="020F0502020204030204" pitchFamily="34" charset="0"/>
                        </a:rPr>
                        <a:t>$150.00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45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73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481F75-F4B7-CFAD-2599-91705BC6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16CE5-9061-B5E9-595D-305344948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26" y="2011680"/>
            <a:ext cx="3402766" cy="4206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Dues: $2,215.00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Fundraising: $693.67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Allocated Funds: $3,500.00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 Club Reimbursements: $2,190.53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$8,599.20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25C365-995C-1B99-2CC7-CB411FC8E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3576" y="2011680"/>
            <a:ext cx="3402766" cy="4206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Expenses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Equipment: $554.52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League Dues: $1,730.00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 Dues: $1,405.00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In-Season Travel: $1,528.70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Nationals: $5,343.29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 Catering: $235.06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Gas: $435.40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Covered Fees: $400.00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$11,631.97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4A5DF-F45A-2962-6293-44EC158981F0}"/>
              </a:ext>
            </a:extLst>
          </p:cNvPr>
          <p:cNvSpPr txBox="1"/>
          <p:nvPr/>
        </p:nvSpPr>
        <p:spPr>
          <a:xfrm>
            <a:off x="8367426" y="2011680"/>
            <a:ext cx="3402766" cy="3468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Expressed Need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Equipment: $554.52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League Dues: $1,730.00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 Dues: $1,405.00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In-Season Travel: $1,528.70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Nationals: $5,343.29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endParaRPr lang="en-US" sz="19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SzTx/>
              <a:buFont typeface="Wingdings" pitchFamily="2" charset="2"/>
              <a:buChar char="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$10,561.51</a:t>
            </a:r>
          </a:p>
        </p:txBody>
      </p:sp>
    </p:spTree>
    <p:extLst>
      <p:ext uri="{BB962C8B-B14F-4D97-AF65-F5344CB8AC3E}">
        <p14:creationId xmlns:p14="http://schemas.microsoft.com/office/powerpoint/2010/main" val="15136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FC17F-F5E9-0B04-EF47-98CFAF7B3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CB1A-45A5-81B5-1FAB-A689D4F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Projected Expenses for 24/25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050F7-2596-220A-A4D5-65D50712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621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Equipment: $500.00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League Dues: $70.00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USMS Membership for 20 Swimmers: $1,760.00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(12 members x $70) + (8 members x $115)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 (Based on 23/24 year): $2,000.00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trips x $500/hotel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$500 for gas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Nationals: $6,500.00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23/34 budget but with 6 competitors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Estimated: $10,830.00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9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FC17F-F5E9-0B04-EF47-98CFAF7B3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CB1A-45A5-81B5-1FAB-A689D4F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Looking to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050F7-2596-220A-A4D5-65D50712D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CWU Sport Club Swimming requests $4,500.00 in allocated funds for the 24/25 school year.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has increased in growth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members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competitions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club dues from $150 to $200 /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budget supports regular season, but not Nationals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any changes, current budget couldn’t support season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Rental cars, lifeguard wages = we can’t support season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more swimmers to Nationals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Qualified, 4 Going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8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4844-072B-D878-6911-82403260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Club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1E5C-037D-5162-2EE5-A87D658A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802" y="2021317"/>
            <a:ext cx="5334313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of ~25 members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competed in meets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competitive swim club in the Burg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Year-round season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swim meets in 2023-2024 season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Hosted, 2 Travel (one day), 2 Travel (overnight)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 at USMS Nationals in June 2024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Qualified, 4 Competing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group of people standing on a platform in a swimming pool&#10;&#10;Description automatically generated">
            <a:extLst>
              <a:ext uri="{FF2B5EF4-FFF2-40B4-BE49-F238E27FC236}">
                <a16:creationId xmlns:a16="http://schemas.microsoft.com/office/drawing/2014/main" id="{D33F129A-790B-C626-E243-E66ACC003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06" y="1867728"/>
            <a:ext cx="3195768" cy="4261972"/>
          </a:xfrm>
          <a:prstGeom prst="rect">
            <a:avLst/>
          </a:prstGeom>
        </p:spPr>
      </p:pic>
      <p:pic>
        <p:nvPicPr>
          <p:cNvPr id="7" name="Picture 6" descr="A group of people standing in a swimming pool&#10;&#10;Description automatically generated">
            <a:extLst>
              <a:ext uri="{FF2B5EF4-FFF2-40B4-BE49-F238E27FC236}">
                <a16:creationId xmlns:a16="http://schemas.microsoft.com/office/drawing/2014/main" id="{A1FE5EBD-102B-4A7F-E607-13FA9236D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3" y="3121123"/>
            <a:ext cx="3312159" cy="2483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D0F86-81E9-88E3-22AD-2842DBC590FE}"/>
              </a:ext>
            </a:extLst>
          </p:cNvPr>
          <p:cNvSpPr txBox="1"/>
          <p:nvPr/>
        </p:nvSpPr>
        <p:spPr>
          <a:xfrm>
            <a:off x="638903" y="5617679"/>
            <a:ext cx="226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Nationals, April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C720D-9E94-BE74-045A-EE2A53CC0B57}"/>
              </a:ext>
            </a:extLst>
          </p:cNvPr>
          <p:cNvSpPr txBox="1"/>
          <p:nvPr/>
        </p:nvSpPr>
        <p:spPr>
          <a:xfrm>
            <a:off x="8878506" y="6129700"/>
            <a:ext cx="319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KCAC Swim Meet, Nov 2023</a:t>
            </a:r>
          </a:p>
        </p:txBody>
      </p:sp>
    </p:spTree>
    <p:extLst>
      <p:ext uri="{BB962C8B-B14F-4D97-AF65-F5344CB8AC3E}">
        <p14:creationId xmlns:p14="http://schemas.microsoft.com/office/powerpoint/2010/main" val="97628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3E48-BF66-3A4C-F772-20341B5A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Roll Over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3955-21FE-ED5B-5E7E-4D6A226E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SURC Account Funds: $4,355.13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start of 23/24 school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 Funds: $1075.00</a:t>
            </a:r>
          </a:p>
        </p:txBody>
      </p:sp>
    </p:spTree>
    <p:extLst>
      <p:ext uri="{BB962C8B-B14F-4D97-AF65-F5344CB8AC3E}">
        <p14:creationId xmlns:p14="http://schemas.microsoft.com/office/powerpoint/2010/main" val="287105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3E48-BF66-3A4C-F772-20341B5A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3955-21FE-ED5B-5E7E-4D6A226E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Dues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$150 per year or $75 per quarter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$2,215.00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Allocated Funds: $3,500.00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Reimbursement from Sport Clubs: $2,190.53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 Caps: $100.00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Nationals Registration: $508.00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Nationals Airbnb: $1,082.53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NCHA Survey: $500.00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Dues and Funds Revenue: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$7905.53</a:t>
            </a:r>
          </a:p>
        </p:txBody>
      </p:sp>
    </p:spTree>
    <p:extLst>
      <p:ext uri="{BB962C8B-B14F-4D97-AF65-F5344CB8AC3E}">
        <p14:creationId xmlns:p14="http://schemas.microsoft.com/office/powerpoint/2010/main" val="40528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2547-F35A-486F-3911-4A5E8660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Revenue: Fundraisers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D8F48-3707-1DE5-AB11-01B00AAB8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621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Merch Sale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Original Sale: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$440.00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BSN Merch Sale: $836.74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Funds raised: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$83.67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18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home meet entry fee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 per athlete, total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$170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Fundraiser Revenue: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$693.67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Fundraising Ideas: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Merch sale during home competition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Bake Sale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Drink Special with CWU Dining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creenshot of a store&#10;&#10;Description automatically generated">
            <a:extLst>
              <a:ext uri="{FF2B5EF4-FFF2-40B4-BE49-F238E27FC236}">
                <a16:creationId xmlns:a16="http://schemas.microsoft.com/office/drawing/2014/main" id="{5C8F8C11-8E01-2839-2829-5C086FDB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5"/>
          <a:stretch/>
        </p:blipFill>
        <p:spPr>
          <a:xfrm>
            <a:off x="6989510" y="1792936"/>
            <a:ext cx="4912003" cy="27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8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1098-5CD8-80C9-F6EE-C2062220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Expenses: Expressed Need</a:t>
            </a:r>
            <a:br>
              <a:rPr lang="en-US" dirty="0"/>
            </a:br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92ED-EFF2-5A05-0354-C588A9BC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CWU Pool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all equipment we need: kickboards, pull buoys, lane lines, diving blocks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lane, indoor, 25-yard x 25-meter facility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Lifeguard wages covered by CWU Recreation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grateful for CWU Pool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 Caps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BSN bulk 48 qty, $4.99 each.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$239.52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Swim Meet Manager 8.0: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$315.00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 Sheet Software, 2 year long license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future: team suits? Record board?</a:t>
            </a:r>
          </a:p>
        </p:txBody>
      </p:sp>
      <p:pic>
        <p:nvPicPr>
          <p:cNvPr id="5" name="Picture 4" descr="A room with a lot of items&#10;&#10;Description automatically generated">
            <a:extLst>
              <a:ext uri="{FF2B5EF4-FFF2-40B4-BE49-F238E27FC236}">
                <a16:creationId xmlns:a16="http://schemas.microsoft.com/office/drawing/2014/main" id="{CF5AA5A1-F729-6AF4-3782-D22C34ADC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14857"/>
          <a:stretch/>
        </p:blipFill>
        <p:spPr>
          <a:xfrm rot="5400000">
            <a:off x="9264694" y="1473649"/>
            <a:ext cx="2671701" cy="3182911"/>
          </a:xfrm>
          <a:prstGeom prst="rect">
            <a:avLst/>
          </a:prstGeom>
        </p:spPr>
      </p:pic>
      <p:pic>
        <p:nvPicPr>
          <p:cNvPr id="7" name="Picture 6" descr="A swimming pool with lanes and flags&#10;&#10;Description automatically generated">
            <a:extLst>
              <a:ext uri="{FF2B5EF4-FFF2-40B4-BE49-F238E27FC236}">
                <a16:creationId xmlns:a16="http://schemas.microsoft.com/office/drawing/2014/main" id="{89012E64-7AA6-2B94-5A64-F5D6096B9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26" y="4118529"/>
            <a:ext cx="4576997" cy="27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1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1B7EE-6D73-2E40-FD9C-32337857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3C2F-3BCE-D855-FB09-4027CAB1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Expenses: Expressed Need</a:t>
            </a:r>
            <a:br>
              <a:rPr lang="en-US" dirty="0"/>
            </a:br>
            <a:r>
              <a:rPr lang="en-US" dirty="0"/>
              <a:t>League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92AB2-BDB9-0A01-D48E-34A95F34E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 a club with US Masters Swimming: $70.00 /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Masters Swimming membership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way through calendar year: $115 per person (to end of next year)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 of calendar year: $70 per person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dues cover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Swimmers @ $115 = $1380.00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Swimmers @ $70 = $280.00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 registration total: $1,730.00</a:t>
            </a:r>
          </a:p>
        </p:txBody>
      </p:sp>
      <p:pic>
        <p:nvPicPr>
          <p:cNvPr id="5" name="Picture 4" descr="A logo with a wave and a person swimming&#10;&#10;Description automatically generated with medium confidence">
            <a:extLst>
              <a:ext uri="{FF2B5EF4-FFF2-40B4-BE49-F238E27FC236}">
                <a16:creationId xmlns:a16="http://schemas.microsoft.com/office/drawing/2014/main" id="{2D234DEC-BDD3-6551-04ED-F20A6F969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01" y="1792936"/>
            <a:ext cx="2156398" cy="21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3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43EBC-FF76-31DD-70CB-A96AA3802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96C3-48EF-FC4A-E10C-7E9C48C4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Expenses: Expressed Need</a:t>
            </a:r>
            <a:br>
              <a:rPr lang="en-US" dirty="0"/>
            </a:br>
            <a:r>
              <a:rPr lang="en-US" dirty="0"/>
              <a:t>Competition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42BD-F077-B4CF-7553-829730DBB2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competitions have entry fee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reduce costs, club members pay meet entry fee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competition registration: $1405.00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E6C1C-6F6A-F8CB-7697-0B6093847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476928" cy="42062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 18-19 in Federal Way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$49.00 + $2.00 per event (11 swimmers, 33 events)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$605.00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20 in Moses Lake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$35.00 per swimmer (8 swimmers)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$280.00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 24-25 in Coeur d’Alene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$35.00 per swimmer (12 swimmers)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$420.00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27 in Mercer Island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$10.00 per swimmer (10 swimmers)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Total: $100.00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E5ED-7B6C-419B-F524-4F737386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Expenses: Expressed need</a:t>
            </a:r>
            <a:br>
              <a:rPr lang="en-US" dirty="0"/>
            </a:br>
            <a:r>
              <a:rPr lang="en-US" dirty="0"/>
              <a:t>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1C97-2291-CF95-C0E1-4F69EFB7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 18-19 in Federal Way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Hotel + Rental Cars: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$1,104.14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 20 in Moses Lake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hotel/rental cars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 24-25 in Coeur d’Alene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Hotel: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$424.56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27 in Mercer Island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hotel/rental cars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Hotel and Rental Car Total: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$1,528.70</a:t>
            </a:r>
          </a:p>
        </p:txBody>
      </p:sp>
    </p:spTree>
    <p:extLst>
      <p:ext uri="{BB962C8B-B14F-4D97-AF65-F5344CB8AC3E}">
        <p14:creationId xmlns:p14="http://schemas.microsoft.com/office/powerpoint/2010/main" val="2790385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793</TotalTime>
  <Words>879</Words>
  <Application>Microsoft Office PowerPoint</Application>
  <PresentationFormat>Widescreen</PresentationFormat>
  <Paragraphs>180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</vt:lpstr>
      <vt:lpstr>Banded</vt:lpstr>
      <vt:lpstr>CWU Swim Club Budget Presentation</vt:lpstr>
      <vt:lpstr>Club Introduction</vt:lpstr>
      <vt:lpstr>Roll Over Funds</vt:lpstr>
      <vt:lpstr>Revenue</vt:lpstr>
      <vt:lpstr>Revenue: Fundraisers</vt:lpstr>
      <vt:lpstr>Expenses: Expressed Need Equipment</vt:lpstr>
      <vt:lpstr>Expenses: Expressed Need League Registration</vt:lpstr>
      <vt:lpstr>Expenses: Expressed Need Competition Registration</vt:lpstr>
      <vt:lpstr>Expenses: Expressed need Travel</vt:lpstr>
      <vt:lpstr>Expenses: Expressed need – Nationals!</vt:lpstr>
      <vt:lpstr>Expenses: Non-Expressed Need</vt:lpstr>
      <vt:lpstr>Summary</vt:lpstr>
      <vt:lpstr>Projected Expenses for 24/25</vt:lpstr>
      <vt:lpstr>Looking to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CWU Swim Club Budget Presentation</dc:title>
  <dc:creator>Nate Harris</dc:creator>
  <cp:lastModifiedBy>Nate Harris</cp:lastModifiedBy>
  <cp:revision>1</cp:revision>
  <dcterms:created xsi:type="dcterms:W3CDTF">2024-04-16T18:13:12Z</dcterms:created>
  <dcterms:modified xsi:type="dcterms:W3CDTF">2024-05-21T19:49:00Z</dcterms:modified>
</cp:coreProperties>
</file>