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s/modernComment_101_B1BDF09C.xml" ContentType="application/vnd.ms-powerpoint.comments+xml"/>
  <Override PartName="/ppt/authors.xml" ContentType="application/vnd.ms-powerpoint.authors+xml"/>
  <Override PartName="/ppt/comments/modernComment_104_754908E2.xml" ContentType="application/vnd.ms-powerpoint.comment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A3ABCD-8866-1EFD-9314-DA8899551DF4}" name="Judy Brewer" initials="JB" userId="S::brewerju@cwu.edu::7b448997-00d4-40d0-a58a-c539bb6d9a3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65"/>
    <p:restoredTop sz="94626"/>
  </p:normalViewPr>
  <p:slideViewPr>
    <p:cSldViewPr snapToGrid="0" snapToObjects="1">
      <p:cViewPr varScale="1">
        <p:scale>
          <a:sx n="84" d="100"/>
          <a:sy n="84" d="100"/>
        </p:scale>
        <p:origin x="20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modernComment_101_B1BDF09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7023F71-2E23-E74F-90D6-18F797969565}" authorId="{B0A3ABCD-8866-1EFD-9314-DA8899551DF4}" created="2021-12-22T17:09:02.59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82015132" sldId="257"/>
      <ac:spMk id="3" creationId="{4454A9AB-6C5B-E642-8197-C6B94F393D1D}"/>
      <ac:txMk cp="71" len="4">
        <ac:context len="279" hash="3505981910"/>
      </ac:txMk>
    </ac:txMkLst>
    <p188:pos x="1171575" y="1243013"/>
    <p188:txBody>
      <a:bodyPr/>
      <a:lstStyle/>
      <a:p>
        <a:r>
          <a:rPr lang="en-US"/>
          <a:t>Please review the comprehensive calendar to make sure that your event day/time doesn’t conflict with another org/campus event!</a:t>
        </a:r>
      </a:p>
    </p188:txBody>
  </p188:cm>
  <p188:cm id="{BF0C7DE8-5678-3840-B8FA-A091467DCE15}" authorId="{B0A3ABCD-8866-1EFD-9314-DA8899551DF4}" created="2021-12-22T17:11:11.2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82015132" sldId="257"/>
      <ac:spMk id="3" creationId="{4454A9AB-6C5B-E642-8197-C6B94F393D1D}"/>
      <ac:txMk cp="31" len="3">
        <ac:context len="279" hash="3505981910"/>
      </ac:txMk>
    </ac:txMkLst>
    <p188:pos x="1000125" y="871538"/>
    <p188:txBody>
      <a:bodyPr/>
      <a:lstStyle/>
      <a:p>
        <a:r>
          <a:rPr lang="en-US"/>
          <a:t>If the event is just for fun - “community bonding” or “team building” tends to do the trick</a:t>
        </a:r>
      </a:p>
    </p188:txBody>
  </p188:cm>
</p188:cmLst>
</file>

<file path=ppt/comments/modernComment_104_754908E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AB82AC1-F52F-8443-B16F-E2F01F1B6AB4}" authorId="{B0A3ABCD-8866-1EFD-9314-DA8899551DF4}" created="2021-12-22T17:23:23.98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967720674" sldId="260"/>
      <ac:spMk id="5" creationId="{93342AFA-8FFF-124C-91C0-B6950D342509}"/>
    </ac:deMkLst>
    <p188:txBody>
      <a:bodyPr/>
      <a:lstStyle/>
      <a:p>
        <a:r>
          <a:rPr lang="en-US"/>
          <a:t>Putting this budget here helps the exec board make sure you are working within per diem parameters :)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5E88D-E181-8E45-8F73-B2909079D80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BBDF-4C47-8E4C-B3BC-052409101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1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4FBBDF-4C47-8E4C-B3BC-05240910153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36608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4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0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91702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4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0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1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37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014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7EEA0E3-B57D-9C4C-B92E-64E7D94F4B15}" type="datetimeFigureOut">
              <a:rPr lang="en-US" smtClean="0"/>
              <a:t>12/26/21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B0085C0-3676-324A-8651-9A1F289202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816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B1BDF09C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4_754908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709ADC9-6EAF-4268-9415-1ED5ECFA2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alculator, pen, compass, money and a paper with graphs printed on it">
            <a:extLst>
              <a:ext uri="{FF2B5EF4-FFF2-40B4-BE49-F238E27FC236}">
                <a16:creationId xmlns:a16="http://schemas.microsoft.com/office/drawing/2014/main" id="{EDCB0E1F-7B5C-4400-B9FA-075EEF4226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663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30E8B4-367F-5A4C-A042-7F65ADCF4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>
            <a:normAutofit/>
          </a:bodyPr>
          <a:lstStyle/>
          <a:p>
            <a:r>
              <a:rPr lang="en-US" dirty="0"/>
              <a:t>Sample Funding Request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F2DBA-80A7-2244-B77F-F03EBF453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  <a:spcAft>
                <a:spcPts val="600"/>
              </a:spcAft>
            </a:pPr>
            <a:r>
              <a:rPr lang="en-US" sz="2100" dirty="0"/>
              <a:t>&lt;insert your org name here!&gt;</a:t>
            </a:r>
          </a:p>
        </p:txBody>
      </p:sp>
    </p:spTree>
    <p:extLst>
      <p:ext uri="{BB962C8B-B14F-4D97-AF65-F5344CB8AC3E}">
        <p14:creationId xmlns:p14="http://schemas.microsoft.com/office/powerpoint/2010/main" val="1491884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22299-9167-E94D-B2D9-E8D548D39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4A9AB-6C5B-E642-8197-C6B94F393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</a:t>
            </a:r>
            <a:r>
              <a:rPr lang="en-US" dirty="0"/>
              <a:t> – what will you be doing?</a:t>
            </a:r>
          </a:p>
          <a:p>
            <a:r>
              <a:rPr lang="en-US" b="1" dirty="0"/>
              <a:t>Why</a:t>
            </a:r>
            <a:r>
              <a:rPr lang="en-US" dirty="0"/>
              <a:t> – what is the purpose of the event?</a:t>
            </a:r>
          </a:p>
          <a:p>
            <a:r>
              <a:rPr lang="en-US" b="1" dirty="0"/>
              <a:t>When</a:t>
            </a:r>
            <a:r>
              <a:rPr lang="en-US" dirty="0"/>
              <a:t> – what day/time is this event/activity taking place?</a:t>
            </a:r>
          </a:p>
          <a:p>
            <a:pPr lvl="1"/>
            <a:r>
              <a:rPr lang="en-US" dirty="0">
                <a:sym typeface="Wingdings" pitchFamily="2" charset="2"/>
              </a:rPr>
              <a:t>Example: January 15</a:t>
            </a:r>
            <a:r>
              <a:rPr lang="en-US" baseline="30000" dirty="0">
                <a:sym typeface="Wingdings" pitchFamily="2" charset="2"/>
              </a:rPr>
              <a:t>th</a:t>
            </a:r>
            <a:r>
              <a:rPr lang="en-US" dirty="0">
                <a:sym typeface="Wingdings" pitchFamily="2" charset="2"/>
              </a:rPr>
              <a:t> at 5PM</a:t>
            </a:r>
            <a:endParaRPr lang="en-US" dirty="0"/>
          </a:p>
          <a:p>
            <a:r>
              <a:rPr lang="en-US" b="1" dirty="0"/>
              <a:t>Where</a:t>
            </a:r>
            <a:r>
              <a:rPr lang="en-US" dirty="0"/>
              <a:t> – building &amp; room number or off-campus location</a:t>
            </a:r>
          </a:p>
          <a:p>
            <a:pPr lvl="1"/>
            <a:r>
              <a:rPr lang="en-US" dirty="0"/>
              <a:t>Example: Black Hall, Room 105 or Black 105</a:t>
            </a:r>
          </a:p>
          <a:p>
            <a:r>
              <a:rPr lang="en-US" b="1" dirty="0"/>
              <a:t>Anticipated attendance:</a:t>
            </a:r>
          </a:p>
        </p:txBody>
      </p:sp>
    </p:spTree>
    <p:extLst>
      <p:ext uri="{BB962C8B-B14F-4D97-AF65-F5344CB8AC3E}">
        <p14:creationId xmlns:p14="http://schemas.microsoft.com/office/powerpoint/2010/main" val="298201513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F26A815-C917-0748-90EB-0E7EC1BE6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673662"/>
              </p:ext>
            </p:extLst>
          </p:nvPr>
        </p:nvGraphicFramePr>
        <p:xfrm>
          <a:off x="6221101" y="4757578"/>
          <a:ext cx="3976686" cy="134302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876423">
                  <a:extLst>
                    <a:ext uri="{9D8B030D-6E8A-4147-A177-3AD203B41FA5}">
                      <a16:colId xmlns:a16="http://schemas.microsoft.com/office/drawing/2014/main" val="3233682624"/>
                    </a:ext>
                  </a:extLst>
                </a:gridCol>
                <a:gridCol w="2100263">
                  <a:extLst>
                    <a:ext uri="{9D8B030D-6E8A-4147-A177-3AD203B41FA5}">
                      <a16:colId xmlns:a16="http://schemas.microsoft.com/office/drawing/2014/main" val="1794115545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</a:rPr>
                        <a:t>Time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</a:rPr>
                        <a:t>Budget (per person)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89015065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Breakfast (7 to 8am):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$15.00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277788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Lunch (12 to 1pm):</a:t>
                      </a: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$18.00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143783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Dinner (6 to 7pm):</a:t>
                      </a: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$26.00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0901908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Light Refreshments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$9.00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37055931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CA17F4-5CDD-AB4B-94C0-7201BFACE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Funds Being Requested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AD2104-4419-CB4B-B54D-F05BB14C92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284614"/>
              </p:ext>
            </p:extLst>
          </p:nvPr>
        </p:nvGraphicFramePr>
        <p:xfrm>
          <a:off x="1193805" y="1791811"/>
          <a:ext cx="8000995" cy="2494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28725">
                  <a:extLst>
                    <a:ext uri="{9D8B030D-6E8A-4147-A177-3AD203B41FA5}">
                      <a16:colId xmlns:a16="http://schemas.microsoft.com/office/drawing/2014/main" val="3769836873"/>
                    </a:ext>
                  </a:extLst>
                </a:gridCol>
                <a:gridCol w="2611753">
                  <a:extLst>
                    <a:ext uri="{9D8B030D-6E8A-4147-A177-3AD203B41FA5}">
                      <a16:colId xmlns:a16="http://schemas.microsoft.com/office/drawing/2014/main" val="3382454497"/>
                    </a:ext>
                  </a:extLst>
                </a:gridCol>
                <a:gridCol w="1588767">
                  <a:extLst>
                    <a:ext uri="{9D8B030D-6E8A-4147-A177-3AD203B41FA5}">
                      <a16:colId xmlns:a16="http://schemas.microsoft.com/office/drawing/2014/main" val="3716970586"/>
                    </a:ext>
                  </a:extLst>
                </a:gridCol>
                <a:gridCol w="1128713">
                  <a:extLst>
                    <a:ext uri="{9D8B030D-6E8A-4147-A177-3AD203B41FA5}">
                      <a16:colId xmlns:a16="http://schemas.microsoft.com/office/drawing/2014/main" val="729761845"/>
                    </a:ext>
                  </a:extLst>
                </a:gridCol>
                <a:gridCol w="1443037">
                  <a:extLst>
                    <a:ext uri="{9D8B030D-6E8A-4147-A177-3AD203B41FA5}">
                      <a16:colId xmlns:a16="http://schemas.microsoft.com/office/drawing/2014/main" val="3221804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  <a:p>
                      <a:r>
                        <a:rPr lang="en-US" dirty="0"/>
                        <a:t>(if applicable)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 per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724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&lt;insert item name here&gt;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825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&lt;insert item name here&gt;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3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Non-Food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&lt;insert item name here&gt;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856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&lt;insert item name here&gt;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421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Total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835238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93342AFA-8FFF-124C-91C0-B6950D342509}"/>
              </a:ext>
            </a:extLst>
          </p:cNvPr>
          <p:cNvSpPr/>
          <p:nvPr/>
        </p:nvSpPr>
        <p:spPr>
          <a:xfrm>
            <a:off x="9701213" y="4286091"/>
            <a:ext cx="2286000" cy="2286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 Diem-based food budget: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$$$</a:t>
            </a:r>
          </a:p>
        </p:txBody>
      </p:sp>
    </p:spTree>
    <p:extLst>
      <p:ext uri="{BB962C8B-B14F-4D97-AF65-F5344CB8AC3E}">
        <p14:creationId xmlns:p14="http://schemas.microsoft.com/office/powerpoint/2010/main" val="196772067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1D2DEC1CCBF447BCC92B4DA20576CE" ma:contentTypeVersion="13" ma:contentTypeDescription="Create a new document." ma:contentTypeScope="" ma:versionID="51496bb5bdac5330cf61293d08842ca2">
  <xsd:schema xmlns:xsd="http://www.w3.org/2001/XMLSchema" xmlns:xs="http://www.w3.org/2001/XMLSchema" xmlns:p="http://schemas.microsoft.com/office/2006/metadata/properties" xmlns:ns2="a9082311-5304-453f-a7cc-e7c22fba27ee" xmlns:ns3="959daf8a-dc9e-44fd-9076-9a4ab294a863" targetNamespace="http://schemas.microsoft.com/office/2006/metadata/properties" ma:root="true" ma:fieldsID="27e51fbd584ed5c2e7d6fb27c8aa6546" ns2:_="" ns3:_="">
    <xsd:import namespace="a9082311-5304-453f-a7cc-e7c22fba27ee"/>
    <xsd:import namespace="959daf8a-dc9e-44fd-9076-9a4ab294a8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82311-5304-453f-a7cc-e7c22fba27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daf8a-dc9e-44fd-9076-9a4ab294a86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59daf8a-dc9e-44fd-9076-9a4ab294a863">
      <UserInfo>
        <DisplayName>ASCWU Equity</DisplayName>
        <AccountId>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7EF8F13-568F-448B-BA58-69262C46E943}"/>
</file>

<file path=customXml/itemProps2.xml><?xml version="1.0" encoding="utf-8"?>
<ds:datastoreItem xmlns:ds="http://schemas.openxmlformats.org/officeDocument/2006/customXml" ds:itemID="{E71279DC-A26E-4753-A420-70DC2BA1AD97}"/>
</file>

<file path=customXml/itemProps3.xml><?xml version="1.0" encoding="utf-8"?>
<ds:datastoreItem xmlns:ds="http://schemas.openxmlformats.org/officeDocument/2006/customXml" ds:itemID="{C12324DB-8886-47CE-B6F0-A08DC2181697}"/>
</file>

<file path=docProps/app.xml><?xml version="1.0" encoding="utf-8"?>
<Properties xmlns="http://schemas.openxmlformats.org/officeDocument/2006/extended-properties" xmlns:vt="http://schemas.openxmlformats.org/officeDocument/2006/docPropsVTypes">
  <Template>{92EE4716-CE68-B740-B4E2-2AED5A37FAB2}tf10001072</Template>
  <TotalTime>41</TotalTime>
  <Words>165</Words>
  <Application>Microsoft Macintosh PowerPoint</Application>
  <PresentationFormat>Widescreen</PresentationFormat>
  <Paragraphs>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Franklin Gothic Book</vt:lpstr>
      <vt:lpstr>Roboto</vt:lpstr>
      <vt:lpstr>Crop</vt:lpstr>
      <vt:lpstr>Sample Funding Request</vt:lpstr>
      <vt:lpstr>Event Information</vt:lpstr>
      <vt:lpstr>Funds Being Requested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Funding Request</dc:title>
  <dc:creator>Judy Brewer</dc:creator>
  <cp:lastModifiedBy>Judy Brewer</cp:lastModifiedBy>
  <cp:revision>12</cp:revision>
  <dcterms:created xsi:type="dcterms:W3CDTF">2021-12-22T16:52:01Z</dcterms:created>
  <dcterms:modified xsi:type="dcterms:W3CDTF">2021-12-26T15:30:23Z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0x010100A01D2DEC1CCBF447BCC92B4DA20576CE</vt:lpwstr>
  </property>
</Properties>
</file>